
<file path=[Content_Types].xml><?xml version="1.0" encoding="utf-8"?>
<Types xmlns="http://schemas.openxmlformats.org/package/2006/content-types">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42.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4.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Lst>
  <p:sldSz cy="6858000" cx="12188825"/>
  <p:notesSz cx="6858000" cy="9144000"/>
  <p:embeddedFontLst>
    <p:embeddedFont>
      <p:font typeface="League Spartan Medium"/>
      <p:regular r:id="rId11"/>
      <p:bold r:id="rId12"/>
    </p:embeddedFont>
    <p:embeddedFont>
      <p:font typeface="League Spartan"/>
      <p:regular r:id="rId13"/>
      <p:bold r:id="rId14"/>
    </p:embeddedFont>
    <p:embeddedFont>
      <p:font typeface="Anton"/>
      <p:regular r:id="rId15"/>
    </p:embeddedFont>
    <p:embeddedFont>
      <p:font typeface="Caveat"/>
      <p:regular r:id="rId16"/>
      <p:bold r:id="rId17"/>
    </p:embeddedFont>
    <p:embeddedFont>
      <p:font typeface="Corbel"/>
      <p:regular r:id="rId18"/>
      <p:bold r:id="rId19"/>
      <p:italic r:id="rId20"/>
      <p:boldItalic r:id="rId21"/>
    </p:embeddedFont>
    <p:embeddedFont>
      <p:font typeface="Manrope"/>
      <p:regular r:id="rId22"/>
      <p:bold r:id="rId23"/>
    </p:embeddedFont>
    <p:embeddedFont>
      <p:font typeface="League Spartan SemiBold"/>
      <p:regular r:id="rId24"/>
      <p:bold r:id="rId25"/>
    </p:embeddedFont>
    <p:embeddedFont>
      <p:font typeface="Manrope ExtraBold"/>
      <p:bold r:id="rId26"/>
    </p:embeddedFont>
    <p:embeddedFont>
      <p:font typeface="Manrope Medium"/>
      <p:regular r:id="rId27"/>
      <p:bold r:id="rId28"/>
    </p:embeddedFont>
    <p:embeddedFont>
      <p:font typeface="Caveat Medium"/>
      <p:regular r:id="rId29"/>
      <p:bold r:id="rId30"/>
    </p:embeddedFont>
    <p:embeddedFont>
      <p:font typeface="Caveat SemiBold"/>
      <p:regular r:id="rId31"/>
      <p:bold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3839">
          <p15:clr>
            <a:srgbClr val="A4A3A4"/>
          </p15:clr>
        </p15:guide>
        <p15:guide id="2" orient="horz" pos="2160">
          <p15:clr>
            <a:srgbClr val="A4A3A4"/>
          </p15:clr>
        </p15:guide>
      </p15:sldGuideLst>
    </p:ext>
    <p:ext uri="{2D200454-40CA-4A62-9FC3-DE9A4176ACB9}">
      <p15:notesGuideLst>
        <p15:guide id="1" orient="horz" pos="2880">
          <p15:clr>
            <a:srgbClr val="A4A3A4"/>
          </p15:clr>
        </p15:guide>
        <p15:guide id="2" pos="2160">
          <p15:clr>
            <a:srgbClr val="A4A3A4"/>
          </p15:clr>
        </p15:guide>
      </p15:notesGuideLst>
    </p:ext>
    <p:ext uri="GoogleSlidesCustomDataVersion2">
      <go:slidesCustomData xmlns:go="http://customooxmlschemas.google.com/" r:id="rId33" roundtripDataSignature="AMtx7mh9xMeOuVbDoa8OtR35WhSLL4wvD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839"/>
        <p:guide pos="2160" orient="horz"/>
      </p:guideLst>
    </p:cSldViewPr>
  </p:slideViewPr>
  <p:notesViewPr>
    <p:cSldViewPr snapToGrid="0">
      <p:cViewPr varScale="1">
        <p:scale>
          <a:sx n="100" d="100"/>
          <a:sy n="100" d="100"/>
        </p:scale>
        <p:origin x="0" y="0"/>
      </p:cViewPr>
      <p:guideLst>
        <p:guide pos="2880" orient="horz"/>
        <p:guide pos="2160"/>
      </p:guideLst>
    </p:cSldViewPr>
  </p:notesViewPr>
</p:viewPr>
</file>

<file path=ppt/_rels/presentation.xml.rels><?xml version="1.0" encoding="UTF-8" standalone="yes"?><Relationships xmlns="http://schemas.openxmlformats.org/package/2006/relationships"><Relationship Id="rId20" Type="http://schemas.openxmlformats.org/officeDocument/2006/relationships/font" Target="fonts/Corbel-italic.fntdata"/><Relationship Id="rId22" Type="http://schemas.openxmlformats.org/officeDocument/2006/relationships/font" Target="fonts/Manrope-regular.fntdata"/><Relationship Id="rId21" Type="http://schemas.openxmlformats.org/officeDocument/2006/relationships/font" Target="fonts/Corbel-boldItalic.fntdata"/><Relationship Id="rId24" Type="http://schemas.openxmlformats.org/officeDocument/2006/relationships/font" Target="fonts/LeagueSpartanSemiBold-regular.fntdata"/><Relationship Id="rId23" Type="http://schemas.openxmlformats.org/officeDocument/2006/relationships/font" Target="fonts/Manrope-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ManropeExtraBold-bold.fntdata"/><Relationship Id="rId25" Type="http://schemas.openxmlformats.org/officeDocument/2006/relationships/font" Target="fonts/LeagueSpartanSemiBold-bold.fntdata"/><Relationship Id="rId28" Type="http://schemas.openxmlformats.org/officeDocument/2006/relationships/font" Target="fonts/ManropeMedium-bold.fntdata"/><Relationship Id="rId27" Type="http://schemas.openxmlformats.org/officeDocument/2006/relationships/font" Target="fonts/ManropeMedium-regular.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CaveatMedium-regular.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CaveatSemiBold-regular.fntdata"/><Relationship Id="rId30" Type="http://schemas.openxmlformats.org/officeDocument/2006/relationships/font" Target="fonts/CaveatMedium-bold.fntdata"/><Relationship Id="rId11" Type="http://schemas.openxmlformats.org/officeDocument/2006/relationships/font" Target="fonts/LeagueSpartanMedium-regular.fntdata"/><Relationship Id="rId33" Type="http://customschemas.google.com/relationships/presentationmetadata" Target="metadata"/><Relationship Id="rId10" Type="http://schemas.openxmlformats.org/officeDocument/2006/relationships/slide" Target="slides/slide5.xml"/><Relationship Id="rId32" Type="http://schemas.openxmlformats.org/officeDocument/2006/relationships/font" Target="fonts/CaveatSemiBold-bold.fntdata"/><Relationship Id="rId13" Type="http://schemas.openxmlformats.org/officeDocument/2006/relationships/font" Target="fonts/LeagueSpartan-regular.fntdata"/><Relationship Id="rId12" Type="http://schemas.openxmlformats.org/officeDocument/2006/relationships/font" Target="fonts/LeagueSpartanMedium-bold.fntdata"/><Relationship Id="rId15" Type="http://schemas.openxmlformats.org/officeDocument/2006/relationships/font" Target="fonts/Anton-regular.fntdata"/><Relationship Id="rId14" Type="http://schemas.openxmlformats.org/officeDocument/2006/relationships/font" Target="fonts/LeagueSpartan-bold.fntdata"/><Relationship Id="rId17" Type="http://schemas.openxmlformats.org/officeDocument/2006/relationships/font" Target="fonts/Caveat-bold.fntdata"/><Relationship Id="rId16" Type="http://schemas.openxmlformats.org/officeDocument/2006/relationships/font" Target="fonts/Caveat-regular.fntdata"/><Relationship Id="rId19" Type="http://schemas.openxmlformats.org/officeDocument/2006/relationships/font" Target="fonts/Corbel-bold.fntdata"/><Relationship Id="rId18" Type="http://schemas.openxmlformats.org/officeDocument/2006/relationships/font" Target="fonts/Corbel-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orbel"/>
                <a:ea typeface="Corbel"/>
                <a:cs typeface="Corbel"/>
                <a:sym typeface="Corbel"/>
              </a:defRPr>
            </a:lvl1pPr>
            <a:lvl2pPr lvl="1"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2pPr>
            <a:lvl3pPr lvl="2"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3pPr>
            <a:lvl4pPr lvl="3"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4pPr>
            <a:lvl5pPr lvl="4"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5pPr>
            <a:lvl6pPr lvl="5"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6pPr>
            <a:lvl7pPr lvl="6"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7pPr>
            <a:lvl8pPr lvl="7"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8pPr>
            <a:lvl9pPr lvl="8"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orbel"/>
                <a:ea typeface="Corbel"/>
                <a:cs typeface="Corbel"/>
                <a:sym typeface="Corbel"/>
              </a:defRPr>
            </a:lvl1pPr>
            <a:lvl2pPr lvl="1"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2pPr>
            <a:lvl3pPr lvl="2"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3pPr>
            <a:lvl4pPr lvl="3"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4pPr>
            <a:lvl5pPr lvl="4"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5pPr>
            <a:lvl6pPr lvl="5"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6pPr>
            <a:lvl7pPr lvl="6"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7pPr>
            <a:lvl8pPr lvl="7"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8pPr>
            <a:lvl9pPr lvl="8"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9pPr>
          </a:lstStyle>
          <a:p/>
        </p:txBody>
      </p:sp>
      <p:sp>
        <p:nvSpPr>
          <p:cNvPr id="5" name="Google Shape;5;n"/>
          <p:cNvSpPr/>
          <p:nvPr>
            <p:ph idx="3"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orbel"/>
                <a:ea typeface="Corbel"/>
                <a:cs typeface="Corbel"/>
                <a:sym typeface="Corbel"/>
              </a:defRPr>
            </a:lvl1pPr>
            <a:lvl2pPr indent="-228600" lvl="1" marL="914400" marR="0" rtl="0" algn="l">
              <a:spcBef>
                <a:spcPts val="0"/>
              </a:spcBef>
              <a:spcAft>
                <a:spcPts val="0"/>
              </a:spcAft>
              <a:buSzPts val="1400"/>
              <a:buNone/>
              <a:defRPr b="0" i="0" sz="1200" u="none" cap="none" strike="noStrike">
                <a:solidFill>
                  <a:schemeClr val="dk1"/>
                </a:solidFill>
                <a:latin typeface="Corbel"/>
                <a:ea typeface="Corbel"/>
                <a:cs typeface="Corbel"/>
                <a:sym typeface="Corbel"/>
              </a:defRPr>
            </a:lvl2pPr>
            <a:lvl3pPr indent="-228600" lvl="2" marL="1371600" marR="0" rtl="0" algn="l">
              <a:spcBef>
                <a:spcPts val="0"/>
              </a:spcBef>
              <a:spcAft>
                <a:spcPts val="0"/>
              </a:spcAft>
              <a:buSzPts val="1400"/>
              <a:buNone/>
              <a:defRPr b="0" i="0" sz="1200" u="none" cap="none" strike="noStrike">
                <a:solidFill>
                  <a:schemeClr val="dk1"/>
                </a:solidFill>
                <a:latin typeface="Corbel"/>
                <a:ea typeface="Corbel"/>
                <a:cs typeface="Corbel"/>
                <a:sym typeface="Corbel"/>
              </a:defRPr>
            </a:lvl3pPr>
            <a:lvl4pPr indent="-228600" lvl="3" marL="1828800" marR="0" rtl="0" algn="l">
              <a:spcBef>
                <a:spcPts val="0"/>
              </a:spcBef>
              <a:spcAft>
                <a:spcPts val="0"/>
              </a:spcAft>
              <a:buSzPts val="1400"/>
              <a:buNone/>
              <a:defRPr b="0" i="0" sz="1200" u="none" cap="none" strike="noStrike">
                <a:solidFill>
                  <a:schemeClr val="dk1"/>
                </a:solidFill>
                <a:latin typeface="Corbel"/>
                <a:ea typeface="Corbel"/>
                <a:cs typeface="Corbel"/>
                <a:sym typeface="Corbel"/>
              </a:defRPr>
            </a:lvl4pPr>
            <a:lvl5pPr indent="-228600" lvl="4" marL="2286000" marR="0" rtl="0" algn="l">
              <a:spcBef>
                <a:spcPts val="0"/>
              </a:spcBef>
              <a:spcAft>
                <a:spcPts val="0"/>
              </a:spcAft>
              <a:buSzPts val="1400"/>
              <a:buNone/>
              <a:defRPr b="0" i="0" sz="1200" u="none" cap="none" strike="noStrike">
                <a:solidFill>
                  <a:schemeClr val="dk1"/>
                </a:solidFill>
                <a:latin typeface="Corbel"/>
                <a:ea typeface="Corbel"/>
                <a:cs typeface="Corbel"/>
                <a:sym typeface="Corbel"/>
              </a:defRPr>
            </a:lvl5pPr>
            <a:lvl6pPr indent="-228600" lvl="5" marL="2743200" marR="0" rtl="0" algn="l">
              <a:spcBef>
                <a:spcPts val="0"/>
              </a:spcBef>
              <a:spcAft>
                <a:spcPts val="0"/>
              </a:spcAft>
              <a:buSzPts val="1400"/>
              <a:buNone/>
              <a:defRPr b="0" i="0" sz="1200" u="none" cap="none" strike="noStrike">
                <a:solidFill>
                  <a:schemeClr val="dk1"/>
                </a:solidFill>
                <a:latin typeface="Corbel"/>
                <a:ea typeface="Corbel"/>
                <a:cs typeface="Corbel"/>
                <a:sym typeface="Corbel"/>
              </a:defRPr>
            </a:lvl6pPr>
            <a:lvl7pPr indent="-228600" lvl="6" marL="3200400" marR="0" rtl="0" algn="l">
              <a:spcBef>
                <a:spcPts val="0"/>
              </a:spcBef>
              <a:spcAft>
                <a:spcPts val="0"/>
              </a:spcAft>
              <a:buSzPts val="1400"/>
              <a:buNone/>
              <a:defRPr b="0" i="0" sz="1200" u="none" cap="none" strike="noStrike">
                <a:solidFill>
                  <a:schemeClr val="dk1"/>
                </a:solidFill>
                <a:latin typeface="Corbel"/>
                <a:ea typeface="Corbel"/>
                <a:cs typeface="Corbel"/>
                <a:sym typeface="Corbel"/>
              </a:defRPr>
            </a:lvl7pPr>
            <a:lvl8pPr indent="-228600" lvl="7" marL="3657600" marR="0" rtl="0" algn="l">
              <a:spcBef>
                <a:spcPts val="0"/>
              </a:spcBef>
              <a:spcAft>
                <a:spcPts val="0"/>
              </a:spcAft>
              <a:buSzPts val="1400"/>
              <a:buNone/>
              <a:defRPr b="0" i="0" sz="1200" u="none" cap="none" strike="noStrike">
                <a:solidFill>
                  <a:schemeClr val="dk1"/>
                </a:solidFill>
                <a:latin typeface="Corbel"/>
                <a:ea typeface="Corbel"/>
                <a:cs typeface="Corbel"/>
                <a:sym typeface="Corbel"/>
              </a:defRPr>
            </a:lvl8pPr>
            <a:lvl9pPr indent="-228600" lvl="8" marL="4114800" marR="0" rtl="0" algn="l">
              <a:spcBef>
                <a:spcPts val="0"/>
              </a:spcBef>
              <a:spcAft>
                <a:spcPts val="0"/>
              </a:spcAft>
              <a:buSzPts val="1400"/>
              <a:buNone/>
              <a:defRPr b="0" i="0" sz="1200" u="none" cap="none" strike="noStrike">
                <a:solidFill>
                  <a:schemeClr val="dk1"/>
                </a:solidFill>
                <a:latin typeface="Corbel"/>
                <a:ea typeface="Corbel"/>
                <a:cs typeface="Corbel"/>
                <a:sym typeface="Corbel"/>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orbel"/>
                <a:ea typeface="Corbel"/>
                <a:cs typeface="Corbel"/>
                <a:sym typeface="Corbel"/>
              </a:defRPr>
            </a:lvl1pPr>
            <a:lvl2pPr lvl="1"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2pPr>
            <a:lvl3pPr lvl="2"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3pPr>
            <a:lvl4pPr lvl="3"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4pPr>
            <a:lvl5pPr lvl="4"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5pPr>
            <a:lvl6pPr lvl="5"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6pPr>
            <a:lvl7pPr lvl="6"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7pPr>
            <a:lvl8pPr lvl="7"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8pPr>
            <a:lvl9pPr lvl="8"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orbel"/>
                <a:ea typeface="Corbel"/>
                <a:cs typeface="Corbel"/>
                <a:sym typeface="Corbel"/>
              </a:rPr>
              <a:t>‹#›</a:t>
            </a:fld>
            <a:endParaRPr b="0" i="0" sz="1200" u="none" cap="none" strike="noStrike">
              <a:solidFill>
                <a:schemeClr val="dk1"/>
              </a:solidFill>
              <a:latin typeface="Corbel"/>
              <a:ea typeface="Corbel"/>
              <a:cs typeface="Corbel"/>
              <a:sym typeface="Corbe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2" name="Shape 652"/>
        <p:cNvGrpSpPr/>
        <p:nvPr/>
      </p:nvGrpSpPr>
      <p:grpSpPr>
        <a:xfrm>
          <a:off x="0" y="0"/>
          <a:ext cx="0" cy="0"/>
          <a:chOff x="0" y="0"/>
          <a:chExt cx="0" cy="0"/>
        </a:xfrm>
      </p:grpSpPr>
      <p:sp>
        <p:nvSpPr>
          <p:cNvPr id="653" name="Google Shape;653;p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54" name="Google Shape;654;p1: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2" name="Shape 662"/>
        <p:cNvGrpSpPr/>
        <p:nvPr/>
      </p:nvGrpSpPr>
      <p:grpSpPr>
        <a:xfrm>
          <a:off x="0" y="0"/>
          <a:ext cx="0" cy="0"/>
          <a:chOff x="0" y="0"/>
          <a:chExt cx="0" cy="0"/>
        </a:xfrm>
      </p:grpSpPr>
      <p:sp>
        <p:nvSpPr>
          <p:cNvPr id="663" name="Google Shape;663;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64" name="Google Shape;664;p2: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0" name="Shape 690"/>
        <p:cNvGrpSpPr/>
        <p:nvPr/>
      </p:nvGrpSpPr>
      <p:grpSpPr>
        <a:xfrm>
          <a:off x="0" y="0"/>
          <a:ext cx="0" cy="0"/>
          <a:chOff x="0" y="0"/>
          <a:chExt cx="0" cy="0"/>
        </a:xfrm>
      </p:grpSpPr>
      <p:sp>
        <p:nvSpPr>
          <p:cNvPr id="691" name="Google Shape;691;g383a102038f_0_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92" name="Google Shape;692;g383a102038f_0_0:notes"/>
          <p:cNvSpPr/>
          <p:nvPr>
            <p:ph idx="2" type="sldImg"/>
          </p:nvPr>
        </p:nvSpPr>
        <p:spPr>
          <a:xfrm>
            <a:off x="382588" y="685800"/>
            <a:ext cx="60927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9" name="Shape 719"/>
        <p:cNvGrpSpPr/>
        <p:nvPr/>
      </p:nvGrpSpPr>
      <p:grpSpPr>
        <a:xfrm>
          <a:off x="0" y="0"/>
          <a:ext cx="0" cy="0"/>
          <a:chOff x="0" y="0"/>
          <a:chExt cx="0" cy="0"/>
        </a:xfrm>
      </p:grpSpPr>
      <p:sp>
        <p:nvSpPr>
          <p:cNvPr id="720" name="Google Shape;720;g383a102038f_0_5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21" name="Google Shape;721;g383a102038f_0_55:notes"/>
          <p:cNvSpPr/>
          <p:nvPr>
            <p:ph idx="2" type="sldImg"/>
          </p:nvPr>
        </p:nvSpPr>
        <p:spPr>
          <a:xfrm>
            <a:off x="382588" y="685800"/>
            <a:ext cx="60927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8" name="Shape 748"/>
        <p:cNvGrpSpPr/>
        <p:nvPr/>
      </p:nvGrpSpPr>
      <p:grpSpPr>
        <a:xfrm>
          <a:off x="0" y="0"/>
          <a:ext cx="0" cy="0"/>
          <a:chOff x="0" y="0"/>
          <a:chExt cx="0" cy="0"/>
        </a:xfrm>
      </p:grpSpPr>
      <p:sp>
        <p:nvSpPr>
          <p:cNvPr id="749" name="Google Shape;749;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50" name="Google Shape;750;p4:notes"/>
          <p:cNvSpPr/>
          <p:nvPr>
            <p:ph idx="2" type="sldImg"/>
          </p:nvPr>
        </p:nvSpPr>
        <p:spPr>
          <a:xfrm>
            <a:off x="382588" y="685800"/>
            <a:ext cx="60928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ITLE">
  <p:cSld name="BLANK_1_1_1_1_1_1">
    <p:spTree>
      <p:nvGrpSpPr>
        <p:cNvPr id="12" name="Shape 12"/>
        <p:cNvGrpSpPr/>
        <p:nvPr/>
      </p:nvGrpSpPr>
      <p:grpSpPr>
        <a:xfrm>
          <a:off x="0" y="0"/>
          <a:ext cx="0" cy="0"/>
          <a:chOff x="0" y="0"/>
          <a:chExt cx="0" cy="0"/>
        </a:xfrm>
      </p:grpSpPr>
      <p:sp>
        <p:nvSpPr>
          <p:cNvPr id="13" name="Google Shape;13;g37a2d7ecb02_0_4"/>
          <p:cNvSpPr txBox="1"/>
          <p:nvPr>
            <p:ph type="title"/>
          </p:nvPr>
        </p:nvSpPr>
        <p:spPr>
          <a:xfrm>
            <a:off x="1442091" y="2293200"/>
            <a:ext cx="9310800" cy="2258700"/>
          </a:xfrm>
          <a:prstGeom prst="rect">
            <a:avLst/>
          </a:prstGeom>
        </p:spPr>
        <p:txBody>
          <a:bodyPr anchorCtr="0" anchor="ctr" bIns="121875" lIns="121875" spcFirstLastPara="1" rIns="121875" wrap="square" tIns="121875">
            <a:noAutofit/>
          </a:bodyPr>
          <a:lstStyle>
            <a:lvl1pPr lvl="0" algn="ctr">
              <a:lnSpc>
                <a:spcPct val="80000"/>
              </a:lnSpc>
              <a:spcBef>
                <a:spcPts val="0"/>
              </a:spcBef>
              <a:spcAft>
                <a:spcPts val="0"/>
              </a:spcAft>
              <a:buSzPts val="8000"/>
              <a:buFont typeface="League Spartan"/>
              <a:buNone/>
              <a:defRPr sz="8000">
                <a:latin typeface="League Spartan"/>
                <a:ea typeface="League Spartan"/>
                <a:cs typeface="League Spartan"/>
                <a:sym typeface="League Spartan"/>
              </a:defRPr>
            </a:lvl1pPr>
            <a:lvl2pPr lvl="1" algn="ctr">
              <a:lnSpc>
                <a:spcPct val="80000"/>
              </a:lnSpc>
              <a:spcBef>
                <a:spcPts val="0"/>
              </a:spcBef>
              <a:spcAft>
                <a:spcPts val="0"/>
              </a:spcAft>
              <a:buSzPts val="1900"/>
              <a:buNone/>
              <a:defRPr/>
            </a:lvl2pPr>
            <a:lvl3pPr lvl="2" algn="ctr">
              <a:lnSpc>
                <a:spcPct val="80000"/>
              </a:lnSpc>
              <a:spcBef>
                <a:spcPts val="0"/>
              </a:spcBef>
              <a:spcAft>
                <a:spcPts val="0"/>
              </a:spcAft>
              <a:buSzPts val="1900"/>
              <a:buNone/>
              <a:defRPr/>
            </a:lvl3pPr>
            <a:lvl4pPr lvl="3" algn="ctr">
              <a:lnSpc>
                <a:spcPct val="80000"/>
              </a:lnSpc>
              <a:spcBef>
                <a:spcPts val="0"/>
              </a:spcBef>
              <a:spcAft>
                <a:spcPts val="0"/>
              </a:spcAft>
              <a:buSzPts val="1900"/>
              <a:buNone/>
              <a:defRPr/>
            </a:lvl4pPr>
            <a:lvl5pPr lvl="4" algn="ctr">
              <a:lnSpc>
                <a:spcPct val="80000"/>
              </a:lnSpc>
              <a:spcBef>
                <a:spcPts val="0"/>
              </a:spcBef>
              <a:spcAft>
                <a:spcPts val="0"/>
              </a:spcAft>
              <a:buSzPts val="1900"/>
              <a:buNone/>
              <a:defRPr/>
            </a:lvl5pPr>
            <a:lvl6pPr lvl="5" algn="ctr">
              <a:lnSpc>
                <a:spcPct val="80000"/>
              </a:lnSpc>
              <a:spcBef>
                <a:spcPts val="0"/>
              </a:spcBef>
              <a:spcAft>
                <a:spcPts val="0"/>
              </a:spcAft>
              <a:buSzPts val="1900"/>
              <a:buNone/>
              <a:defRPr/>
            </a:lvl6pPr>
            <a:lvl7pPr lvl="6" algn="ctr">
              <a:lnSpc>
                <a:spcPct val="80000"/>
              </a:lnSpc>
              <a:spcBef>
                <a:spcPts val="0"/>
              </a:spcBef>
              <a:spcAft>
                <a:spcPts val="0"/>
              </a:spcAft>
              <a:buSzPts val="1900"/>
              <a:buNone/>
              <a:defRPr/>
            </a:lvl7pPr>
            <a:lvl8pPr lvl="7" algn="ctr">
              <a:lnSpc>
                <a:spcPct val="80000"/>
              </a:lnSpc>
              <a:spcBef>
                <a:spcPts val="0"/>
              </a:spcBef>
              <a:spcAft>
                <a:spcPts val="0"/>
              </a:spcAft>
              <a:buSzPts val="1900"/>
              <a:buNone/>
              <a:defRPr/>
            </a:lvl8pPr>
            <a:lvl9pPr lvl="8" algn="ctr">
              <a:lnSpc>
                <a:spcPct val="80000"/>
              </a:lnSpc>
              <a:spcBef>
                <a:spcPts val="0"/>
              </a:spcBef>
              <a:spcAft>
                <a:spcPts val="0"/>
              </a:spcAft>
              <a:buSzPts val="1900"/>
              <a:buNone/>
              <a:defRPr/>
            </a:lvl9pPr>
          </a:lstStyle>
          <a:p/>
        </p:txBody>
      </p:sp>
      <p:sp>
        <p:nvSpPr>
          <p:cNvPr id="14" name="Google Shape;14;g37a2d7ecb02_0_4"/>
          <p:cNvSpPr txBox="1"/>
          <p:nvPr>
            <p:ph idx="2" type="title"/>
          </p:nvPr>
        </p:nvSpPr>
        <p:spPr>
          <a:xfrm rot="-54563">
            <a:off x="6685479" y="4303201"/>
            <a:ext cx="2022555" cy="401749"/>
          </a:xfrm>
          <a:prstGeom prst="rect">
            <a:avLst/>
          </a:prstGeom>
          <a:solidFill>
            <a:schemeClr val="accent3"/>
          </a:solidFill>
        </p:spPr>
        <p:txBody>
          <a:bodyPr anchorCtr="0" anchor="ctr" bIns="121875" lIns="121875" spcFirstLastPara="1" rIns="121875" wrap="square" tIns="121875">
            <a:spAutoFit/>
          </a:bodyPr>
          <a:lstStyle>
            <a:lvl1pPr lvl="0" algn="ctr">
              <a:spcBef>
                <a:spcPts val="0"/>
              </a:spcBef>
              <a:spcAft>
                <a:spcPts val="0"/>
              </a:spcAft>
              <a:buSzPts val="1300"/>
              <a:buFont typeface="Manrope ExtraBold"/>
              <a:buNone/>
              <a:defRPr b="0" sz="1300">
                <a:latin typeface="Manrope ExtraBold"/>
                <a:ea typeface="Manrope ExtraBold"/>
                <a:cs typeface="Manrope ExtraBold"/>
                <a:sym typeface="Manrope ExtraBold"/>
              </a:defRPr>
            </a:lvl1pPr>
            <a:lvl2pPr lvl="1" algn="ctr">
              <a:spcBef>
                <a:spcPts val="0"/>
              </a:spcBef>
              <a:spcAft>
                <a:spcPts val="0"/>
              </a:spcAft>
              <a:buSzPts val="1700"/>
              <a:buFont typeface="Manrope ExtraBold"/>
              <a:buNone/>
              <a:defRPr sz="1700">
                <a:latin typeface="Manrope ExtraBold"/>
                <a:ea typeface="Manrope ExtraBold"/>
                <a:cs typeface="Manrope ExtraBold"/>
                <a:sym typeface="Manrope ExtraBold"/>
              </a:defRPr>
            </a:lvl2pPr>
            <a:lvl3pPr lvl="2" algn="ctr">
              <a:spcBef>
                <a:spcPts val="0"/>
              </a:spcBef>
              <a:spcAft>
                <a:spcPts val="0"/>
              </a:spcAft>
              <a:buSzPts val="1700"/>
              <a:buFont typeface="Manrope ExtraBold"/>
              <a:buNone/>
              <a:defRPr sz="1700">
                <a:latin typeface="Manrope ExtraBold"/>
                <a:ea typeface="Manrope ExtraBold"/>
                <a:cs typeface="Manrope ExtraBold"/>
                <a:sym typeface="Manrope ExtraBold"/>
              </a:defRPr>
            </a:lvl3pPr>
            <a:lvl4pPr lvl="3" algn="ctr">
              <a:spcBef>
                <a:spcPts val="0"/>
              </a:spcBef>
              <a:spcAft>
                <a:spcPts val="0"/>
              </a:spcAft>
              <a:buSzPts val="1700"/>
              <a:buFont typeface="Manrope ExtraBold"/>
              <a:buNone/>
              <a:defRPr sz="1700">
                <a:latin typeface="Manrope ExtraBold"/>
                <a:ea typeface="Manrope ExtraBold"/>
                <a:cs typeface="Manrope ExtraBold"/>
                <a:sym typeface="Manrope ExtraBold"/>
              </a:defRPr>
            </a:lvl4pPr>
            <a:lvl5pPr lvl="4" algn="ctr">
              <a:spcBef>
                <a:spcPts val="0"/>
              </a:spcBef>
              <a:spcAft>
                <a:spcPts val="0"/>
              </a:spcAft>
              <a:buSzPts val="1700"/>
              <a:buFont typeface="Manrope ExtraBold"/>
              <a:buNone/>
              <a:defRPr sz="1700">
                <a:latin typeface="Manrope ExtraBold"/>
                <a:ea typeface="Manrope ExtraBold"/>
                <a:cs typeface="Manrope ExtraBold"/>
                <a:sym typeface="Manrope ExtraBold"/>
              </a:defRPr>
            </a:lvl5pPr>
            <a:lvl6pPr lvl="5" algn="ctr">
              <a:spcBef>
                <a:spcPts val="0"/>
              </a:spcBef>
              <a:spcAft>
                <a:spcPts val="0"/>
              </a:spcAft>
              <a:buSzPts val="1700"/>
              <a:buFont typeface="Manrope ExtraBold"/>
              <a:buNone/>
              <a:defRPr sz="1700">
                <a:latin typeface="Manrope ExtraBold"/>
                <a:ea typeface="Manrope ExtraBold"/>
                <a:cs typeface="Manrope ExtraBold"/>
                <a:sym typeface="Manrope ExtraBold"/>
              </a:defRPr>
            </a:lvl6pPr>
            <a:lvl7pPr lvl="6" algn="ctr">
              <a:spcBef>
                <a:spcPts val="0"/>
              </a:spcBef>
              <a:spcAft>
                <a:spcPts val="0"/>
              </a:spcAft>
              <a:buSzPts val="1700"/>
              <a:buFont typeface="Manrope ExtraBold"/>
              <a:buNone/>
              <a:defRPr sz="1700">
                <a:latin typeface="Manrope ExtraBold"/>
                <a:ea typeface="Manrope ExtraBold"/>
                <a:cs typeface="Manrope ExtraBold"/>
                <a:sym typeface="Manrope ExtraBold"/>
              </a:defRPr>
            </a:lvl7pPr>
            <a:lvl8pPr lvl="7" algn="ctr">
              <a:spcBef>
                <a:spcPts val="0"/>
              </a:spcBef>
              <a:spcAft>
                <a:spcPts val="0"/>
              </a:spcAft>
              <a:buSzPts val="1700"/>
              <a:buFont typeface="Manrope ExtraBold"/>
              <a:buNone/>
              <a:defRPr sz="1700">
                <a:latin typeface="Manrope ExtraBold"/>
                <a:ea typeface="Manrope ExtraBold"/>
                <a:cs typeface="Manrope ExtraBold"/>
                <a:sym typeface="Manrope ExtraBold"/>
              </a:defRPr>
            </a:lvl8pPr>
            <a:lvl9pPr lvl="8" algn="ctr">
              <a:spcBef>
                <a:spcPts val="0"/>
              </a:spcBef>
              <a:spcAft>
                <a:spcPts val="0"/>
              </a:spcAft>
              <a:buSzPts val="1700"/>
              <a:buFont typeface="Manrope ExtraBold"/>
              <a:buNone/>
              <a:defRPr sz="1700">
                <a:latin typeface="Manrope ExtraBold"/>
                <a:ea typeface="Manrope ExtraBold"/>
                <a:cs typeface="Manrope ExtraBold"/>
                <a:sym typeface="Manrope ExtraBold"/>
              </a:defRPr>
            </a:lvl9pPr>
          </a:lstStyle>
          <a:p/>
        </p:txBody>
      </p:sp>
      <p:sp>
        <p:nvSpPr>
          <p:cNvPr id="15" name="Google Shape;15;g37a2d7ecb02_0_4"/>
          <p:cNvSpPr txBox="1"/>
          <p:nvPr>
            <p:ph idx="1" type="body"/>
          </p:nvPr>
        </p:nvSpPr>
        <p:spPr>
          <a:xfrm>
            <a:off x="3228626" y="5560967"/>
            <a:ext cx="5737800" cy="584400"/>
          </a:xfrm>
          <a:prstGeom prst="rect">
            <a:avLst/>
          </a:prstGeom>
        </p:spPr>
        <p:txBody>
          <a:bodyPr anchorCtr="0" anchor="ctr" bIns="121875" lIns="121875" spcFirstLastPara="1" rIns="121875" wrap="square" tIns="121875">
            <a:noAutofit/>
          </a:bodyPr>
          <a:lstStyle>
            <a:lvl1pPr indent="-311150" lvl="0" marL="457200" algn="ctr">
              <a:spcBef>
                <a:spcPts val="0"/>
              </a:spcBef>
              <a:spcAft>
                <a:spcPts val="0"/>
              </a:spcAft>
              <a:buSzPts val="1300"/>
              <a:buFont typeface="League Spartan"/>
              <a:buChar char="●"/>
              <a:defRPr sz="1300">
                <a:latin typeface="League Spartan"/>
                <a:ea typeface="League Spartan"/>
                <a:cs typeface="League Spartan"/>
                <a:sym typeface="League Spartan"/>
              </a:defRPr>
            </a:lvl1pPr>
            <a:lvl2pPr indent="-311150" lvl="1" marL="914400" algn="ctr">
              <a:spcBef>
                <a:spcPts val="1100"/>
              </a:spcBef>
              <a:spcAft>
                <a:spcPts val="0"/>
              </a:spcAft>
              <a:buSzPts val="1300"/>
              <a:buFont typeface="League Spartan"/>
              <a:buChar char="○"/>
              <a:defRPr sz="1300">
                <a:latin typeface="League Spartan"/>
                <a:ea typeface="League Spartan"/>
                <a:cs typeface="League Spartan"/>
                <a:sym typeface="League Spartan"/>
              </a:defRPr>
            </a:lvl2pPr>
            <a:lvl3pPr indent="-311150" lvl="2" marL="1371600" algn="ctr">
              <a:spcBef>
                <a:spcPts val="1100"/>
              </a:spcBef>
              <a:spcAft>
                <a:spcPts val="0"/>
              </a:spcAft>
              <a:buSzPts val="1300"/>
              <a:buFont typeface="League Spartan"/>
              <a:buChar char="■"/>
              <a:defRPr sz="1300">
                <a:latin typeface="League Spartan"/>
                <a:ea typeface="League Spartan"/>
                <a:cs typeface="League Spartan"/>
                <a:sym typeface="League Spartan"/>
              </a:defRPr>
            </a:lvl3pPr>
            <a:lvl4pPr indent="-311150" lvl="3" marL="1828800" algn="ctr">
              <a:spcBef>
                <a:spcPts val="1100"/>
              </a:spcBef>
              <a:spcAft>
                <a:spcPts val="0"/>
              </a:spcAft>
              <a:buSzPts val="1300"/>
              <a:buFont typeface="League Spartan"/>
              <a:buChar char="●"/>
              <a:defRPr sz="1300">
                <a:latin typeface="League Spartan"/>
                <a:ea typeface="League Spartan"/>
                <a:cs typeface="League Spartan"/>
                <a:sym typeface="League Spartan"/>
              </a:defRPr>
            </a:lvl4pPr>
            <a:lvl5pPr indent="-311150" lvl="4" marL="2286000" algn="ctr">
              <a:spcBef>
                <a:spcPts val="1100"/>
              </a:spcBef>
              <a:spcAft>
                <a:spcPts val="0"/>
              </a:spcAft>
              <a:buSzPts val="1300"/>
              <a:buFont typeface="League Spartan"/>
              <a:buChar char="○"/>
              <a:defRPr sz="1300">
                <a:latin typeface="League Spartan"/>
                <a:ea typeface="League Spartan"/>
                <a:cs typeface="League Spartan"/>
                <a:sym typeface="League Spartan"/>
              </a:defRPr>
            </a:lvl5pPr>
            <a:lvl6pPr indent="-311150" lvl="5" marL="2743200" algn="ctr">
              <a:spcBef>
                <a:spcPts val="1100"/>
              </a:spcBef>
              <a:spcAft>
                <a:spcPts val="0"/>
              </a:spcAft>
              <a:buSzPts val="1300"/>
              <a:buFont typeface="League Spartan"/>
              <a:buChar char="■"/>
              <a:defRPr sz="1300">
                <a:latin typeface="League Spartan"/>
                <a:ea typeface="League Spartan"/>
                <a:cs typeface="League Spartan"/>
                <a:sym typeface="League Spartan"/>
              </a:defRPr>
            </a:lvl6pPr>
            <a:lvl7pPr indent="-311150" lvl="6" marL="3200400" algn="ctr">
              <a:spcBef>
                <a:spcPts val="1100"/>
              </a:spcBef>
              <a:spcAft>
                <a:spcPts val="0"/>
              </a:spcAft>
              <a:buSzPts val="1300"/>
              <a:buFont typeface="League Spartan"/>
              <a:buChar char="●"/>
              <a:defRPr sz="1300">
                <a:latin typeface="League Spartan"/>
                <a:ea typeface="League Spartan"/>
                <a:cs typeface="League Spartan"/>
                <a:sym typeface="League Spartan"/>
              </a:defRPr>
            </a:lvl7pPr>
            <a:lvl8pPr indent="-311150" lvl="7" marL="3657600" algn="ctr">
              <a:spcBef>
                <a:spcPts val="1100"/>
              </a:spcBef>
              <a:spcAft>
                <a:spcPts val="0"/>
              </a:spcAft>
              <a:buSzPts val="1300"/>
              <a:buFont typeface="League Spartan"/>
              <a:buChar char="○"/>
              <a:defRPr sz="1300">
                <a:latin typeface="League Spartan"/>
                <a:ea typeface="League Spartan"/>
                <a:cs typeface="League Spartan"/>
                <a:sym typeface="League Spartan"/>
              </a:defRPr>
            </a:lvl8pPr>
            <a:lvl9pPr indent="-311150" lvl="8" marL="4114800" algn="ctr">
              <a:spcBef>
                <a:spcPts val="1100"/>
              </a:spcBef>
              <a:spcAft>
                <a:spcPts val="1100"/>
              </a:spcAft>
              <a:buSzPts val="1300"/>
              <a:buFont typeface="League Spartan"/>
              <a:buChar char="■"/>
              <a:defRPr sz="1300">
                <a:latin typeface="League Spartan"/>
                <a:ea typeface="League Spartan"/>
                <a:cs typeface="League Spartan"/>
                <a:sym typeface="League Spartan"/>
              </a:defRPr>
            </a:lvl9pPr>
          </a:lstStyle>
          <a:p/>
        </p:txBody>
      </p:sp>
      <p:sp>
        <p:nvSpPr>
          <p:cNvPr id="16" name="Google Shape;16;g37a2d7ecb02_0_4"/>
          <p:cNvSpPr txBox="1"/>
          <p:nvPr>
            <p:ph idx="3" type="title"/>
          </p:nvPr>
        </p:nvSpPr>
        <p:spPr>
          <a:xfrm rot="-555716">
            <a:off x="8790564" y="4173741"/>
            <a:ext cx="1396101" cy="401563"/>
          </a:xfrm>
          <a:prstGeom prst="rect">
            <a:avLst/>
          </a:prstGeom>
          <a:solidFill>
            <a:schemeClr val="lt2"/>
          </a:solidFill>
        </p:spPr>
        <p:txBody>
          <a:bodyPr anchorCtr="0" anchor="ctr" bIns="121875" lIns="121875" spcFirstLastPara="1" rIns="121875" wrap="square" tIns="121875">
            <a:noAutofit/>
          </a:bodyPr>
          <a:lstStyle>
            <a:lvl1pPr lvl="0" algn="ctr">
              <a:spcBef>
                <a:spcPts val="0"/>
              </a:spcBef>
              <a:spcAft>
                <a:spcPts val="0"/>
              </a:spcAft>
              <a:buSzPts val="1300"/>
              <a:buFont typeface="League Spartan Medium"/>
              <a:buNone/>
              <a:defRPr b="0" sz="1300">
                <a:latin typeface="League Spartan Medium"/>
                <a:ea typeface="League Spartan Medium"/>
                <a:cs typeface="League Spartan Medium"/>
                <a:sym typeface="League Spartan Medium"/>
              </a:defRPr>
            </a:lvl1pPr>
            <a:lvl2pPr lvl="1" algn="ctr">
              <a:spcBef>
                <a:spcPts val="0"/>
              </a:spcBef>
              <a:spcAft>
                <a:spcPts val="0"/>
              </a:spcAft>
              <a:buSzPts val="1700"/>
              <a:buFont typeface="Manrope ExtraBold"/>
              <a:buNone/>
              <a:defRPr sz="1700">
                <a:latin typeface="Manrope ExtraBold"/>
                <a:ea typeface="Manrope ExtraBold"/>
                <a:cs typeface="Manrope ExtraBold"/>
                <a:sym typeface="Manrope ExtraBold"/>
              </a:defRPr>
            </a:lvl2pPr>
            <a:lvl3pPr lvl="2" algn="ctr">
              <a:spcBef>
                <a:spcPts val="0"/>
              </a:spcBef>
              <a:spcAft>
                <a:spcPts val="0"/>
              </a:spcAft>
              <a:buSzPts val="1700"/>
              <a:buFont typeface="Manrope ExtraBold"/>
              <a:buNone/>
              <a:defRPr sz="1700">
                <a:latin typeface="Manrope ExtraBold"/>
                <a:ea typeface="Manrope ExtraBold"/>
                <a:cs typeface="Manrope ExtraBold"/>
                <a:sym typeface="Manrope ExtraBold"/>
              </a:defRPr>
            </a:lvl3pPr>
            <a:lvl4pPr lvl="3" algn="ctr">
              <a:spcBef>
                <a:spcPts val="0"/>
              </a:spcBef>
              <a:spcAft>
                <a:spcPts val="0"/>
              </a:spcAft>
              <a:buSzPts val="1700"/>
              <a:buFont typeface="Manrope ExtraBold"/>
              <a:buNone/>
              <a:defRPr sz="1700">
                <a:latin typeface="Manrope ExtraBold"/>
                <a:ea typeface="Manrope ExtraBold"/>
                <a:cs typeface="Manrope ExtraBold"/>
                <a:sym typeface="Manrope ExtraBold"/>
              </a:defRPr>
            </a:lvl4pPr>
            <a:lvl5pPr lvl="4" algn="ctr">
              <a:spcBef>
                <a:spcPts val="0"/>
              </a:spcBef>
              <a:spcAft>
                <a:spcPts val="0"/>
              </a:spcAft>
              <a:buSzPts val="1700"/>
              <a:buFont typeface="Manrope ExtraBold"/>
              <a:buNone/>
              <a:defRPr sz="1700">
                <a:latin typeface="Manrope ExtraBold"/>
                <a:ea typeface="Manrope ExtraBold"/>
                <a:cs typeface="Manrope ExtraBold"/>
                <a:sym typeface="Manrope ExtraBold"/>
              </a:defRPr>
            </a:lvl5pPr>
            <a:lvl6pPr lvl="5" algn="ctr">
              <a:spcBef>
                <a:spcPts val="0"/>
              </a:spcBef>
              <a:spcAft>
                <a:spcPts val="0"/>
              </a:spcAft>
              <a:buSzPts val="1700"/>
              <a:buFont typeface="Manrope ExtraBold"/>
              <a:buNone/>
              <a:defRPr sz="1700">
                <a:latin typeface="Manrope ExtraBold"/>
                <a:ea typeface="Manrope ExtraBold"/>
                <a:cs typeface="Manrope ExtraBold"/>
                <a:sym typeface="Manrope ExtraBold"/>
              </a:defRPr>
            </a:lvl6pPr>
            <a:lvl7pPr lvl="6" algn="ctr">
              <a:spcBef>
                <a:spcPts val="0"/>
              </a:spcBef>
              <a:spcAft>
                <a:spcPts val="0"/>
              </a:spcAft>
              <a:buSzPts val="1700"/>
              <a:buFont typeface="Manrope ExtraBold"/>
              <a:buNone/>
              <a:defRPr sz="1700">
                <a:latin typeface="Manrope ExtraBold"/>
                <a:ea typeface="Manrope ExtraBold"/>
                <a:cs typeface="Manrope ExtraBold"/>
                <a:sym typeface="Manrope ExtraBold"/>
              </a:defRPr>
            </a:lvl7pPr>
            <a:lvl8pPr lvl="7" algn="ctr">
              <a:spcBef>
                <a:spcPts val="0"/>
              </a:spcBef>
              <a:spcAft>
                <a:spcPts val="0"/>
              </a:spcAft>
              <a:buSzPts val="1700"/>
              <a:buFont typeface="Manrope ExtraBold"/>
              <a:buNone/>
              <a:defRPr sz="1700">
                <a:latin typeface="Manrope ExtraBold"/>
                <a:ea typeface="Manrope ExtraBold"/>
                <a:cs typeface="Manrope ExtraBold"/>
                <a:sym typeface="Manrope ExtraBold"/>
              </a:defRPr>
            </a:lvl8pPr>
            <a:lvl9pPr lvl="8" algn="ctr">
              <a:spcBef>
                <a:spcPts val="0"/>
              </a:spcBef>
              <a:spcAft>
                <a:spcPts val="0"/>
              </a:spcAft>
              <a:buSzPts val="1700"/>
              <a:buFont typeface="Manrope ExtraBold"/>
              <a:buNone/>
              <a:defRPr sz="1700">
                <a:latin typeface="Manrope ExtraBold"/>
                <a:ea typeface="Manrope ExtraBold"/>
                <a:cs typeface="Manrope ExtraBold"/>
                <a:sym typeface="Manrope ExtraBold"/>
              </a:defRPr>
            </a:lvl9pPr>
          </a:lstStyle>
          <a:p/>
        </p:txBody>
      </p:sp>
      <p:sp>
        <p:nvSpPr>
          <p:cNvPr id="17" name="Google Shape;17;g37a2d7ecb02_0_4"/>
          <p:cNvSpPr txBox="1"/>
          <p:nvPr>
            <p:ph idx="4" type="subTitle"/>
          </p:nvPr>
        </p:nvSpPr>
        <p:spPr>
          <a:xfrm rot="-503042">
            <a:off x="2941348" y="1605916"/>
            <a:ext cx="2948410" cy="584345"/>
          </a:xfrm>
          <a:prstGeom prst="rect">
            <a:avLst/>
          </a:prstGeom>
          <a:solidFill>
            <a:schemeClr val="dk2"/>
          </a:solidFill>
        </p:spPr>
        <p:txBody>
          <a:bodyPr anchorCtr="0" anchor="ctr" bIns="121875" lIns="121875" spcFirstLastPara="1" rIns="121875" wrap="square" tIns="121875">
            <a:noAutofit/>
          </a:bodyPr>
          <a:lstStyle>
            <a:lvl1pPr lvl="0" algn="ctr">
              <a:spcBef>
                <a:spcPts val="0"/>
              </a:spcBef>
              <a:spcAft>
                <a:spcPts val="0"/>
              </a:spcAft>
              <a:buSzPts val="1700"/>
              <a:buFont typeface="League Spartan Medium"/>
              <a:buNone/>
              <a:defRPr sz="1700">
                <a:latin typeface="League Spartan Medium"/>
                <a:ea typeface="League Spartan Medium"/>
                <a:cs typeface="League Spartan Medium"/>
                <a:sym typeface="League Spartan Medium"/>
              </a:defRPr>
            </a:lvl1pPr>
            <a:lvl2pPr lvl="1">
              <a:spcBef>
                <a:spcPts val="0"/>
              </a:spcBef>
              <a:spcAft>
                <a:spcPts val="0"/>
              </a:spcAft>
              <a:buSzPts val="1900"/>
              <a:buNone/>
              <a:defRPr/>
            </a:lvl2pPr>
            <a:lvl3pPr lvl="2">
              <a:spcBef>
                <a:spcPts val="0"/>
              </a:spcBef>
              <a:spcAft>
                <a:spcPts val="0"/>
              </a:spcAft>
              <a:buSzPts val="1900"/>
              <a:buNone/>
              <a:defRPr/>
            </a:lvl3pPr>
            <a:lvl4pPr lvl="3">
              <a:spcBef>
                <a:spcPts val="0"/>
              </a:spcBef>
              <a:spcAft>
                <a:spcPts val="0"/>
              </a:spcAft>
              <a:buSzPts val="1900"/>
              <a:buNone/>
              <a:defRPr/>
            </a:lvl4pPr>
            <a:lvl5pPr lvl="4">
              <a:spcBef>
                <a:spcPts val="0"/>
              </a:spcBef>
              <a:spcAft>
                <a:spcPts val="0"/>
              </a:spcAft>
              <a:buSzPts val="1900"/>
              <a:buNone/>
              <a:defRPr/>
            </a:lvl5pPr>
            <a:lvl6pPr lvl="5">
              <a:spcBef>
                <a:spcPts val="0"/>
              </a:spcBef>
              <a:spcAft>
                <a:spcPts val="0"/>
              </a:spcAft>
              <a:buSzPts val="1900"/>
              <a:buNone/>
              <a:defRPr/>
            </a:lvl6pPr>
            <a:lvl7pPr lvl="6">
              <a:spcBef>
                <a:spcPts val="0"/>
              </a:spcBef>
              <a:spcAft>
                <a:spcPts val="0"/>
              </a:spcAft>
              <a:buSzPts val="1900"/>
              <a:buNone/>
              <a:defRPr/>
            </a:lvl7pPr>
            <a:lvl8pPr lvl="7">
              <a:spcBef>
                <a:spcPts val="0"/>
              </a:spcBef>
              <a:spcAft>
                <a:spcPts val="0"/>
              </a:spcAft>
              <a:buSzPts val="1900"/>
              <a:buNone/>
              <a:defRPr/>
            </a:lvl8pPr>
            <a:lvl9pPr lvl="8">
              <a:spcBef>
                <a:spcPts val="0"/>
              </a:spcBef>
              <a:spcAft>
                <a:spcPts val="0"/>
              </a:spcAft>
              <a:buSzPts val="1900"/>
              <a:buNone/>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eadline and Subtitle">
  <p:cSld name="CUSTOM_1_1_3_1">
    <p:bg>
      <p:bgPr>
        <a:solidFill>
          <a:schemeClr val="dk1"/>
        </a:solidFill>
      </p:bgPr>
    </p:bg>
    <p:spTree>
      <p:nvGrpSpPr>
        <p:cNvPr id="153" name="Shape 153"/>
        <p:cNvGrpSpPr/>
        <p:nvPr/>
      </p:nvGrpSpPr>
      <p:grpSpPr>
        <a:xfrm>
          <a:off x="0" y="0"/>
          <a:ext cx="0" cy="0"/>
          <a:chOff x="0" y="0"/>
          <a:chExt cx="0" cy="0"/>
        </a:xfrm>
      </p:grpSpPr>
      <p:grpSp>
        <p:nvGrpSpPr>
          <p:cNvPr id="154" name="Google Shape;154;g37a2d7ecb02_0_145"/>
          <p:cNvGrpSpPr/>
          <p:nvPr/>
        </p:nvGrpSpPr>
        <p:grpSpPr>
          <a:xfrm>
            <a:off x="523820" y="769247"/>
            <a:ext cx="11683519" cy="5486263"/>
            <a:chOff x="374175" y="576950"/>
            <a:chExt cx="8783280" cy="4114800"/>
          </a:xfrm>
        </p:grpSpPr>
        <p:cxnSp>
          <p:nvCxnSpPr>
            <p:cNvPr id="155" name="Google Shape;155;g37a2d7ecb02_0_145"/>
            <p:cNvCxnSpPr/>
            <p:nvPr/>
          </p:nvCxnSpPr>
          <p:spPr>
            <a:xfrm>
              <a:off x="374175" y="576950"/>
              <a:ext cx="8776800" cy="0"/>
            </a:xfrm>
            <a:prstGeom prst="straightConnector1">
              <a:avLst/>
            </a:prstGeom>
            <a:noFill/>
            <a:ln cap="flat" cmpd="sng" w="9525">
              <a:solidFill>
                <a:schemeClr val="accent5"/>
              </a:solidFill>
              <a:prstDash val="solid"/>
              <a:round/>
              <a:headEnd len="sm" w="sm" type="none"/>
              <a:tailEnd len="sm" w="sm" type="none"/>
            </a:ln>
          </p:spPr>
        </p:cxnSp>
        <p:cxnSp>
          <p:nvCxnSpPr>
            <p:cNvPr id="156" name="Google Shape;156;g37a2d7ecb02_0_145"/>
            <p:cNvCxnSpPr/>
            <p:nvPr/>
          </p:nvCxnSpPr>
          <p:spPr>
            <a:xfrm>
              <a:off x="380655" y="1110350"/>
              <a:ext cx="8776800" cy="0"/>
            </a:xfrm>
            <a:prstGeom prst="straightConnector1">
              <a:avLst/>
            </a:prstGeom>
            <a:noFill/>
            <a:ln cap="flat" cmpd="sng" w="9525">
              <a:solidFill>
                <a:schemeClr val="accent5"/>
              </a:solidFill>
              <a:prstDash val="solid"/>
              <a:round/>
              <a:headEnd len="sm" w="sm" type="none"/>
              <a:tailEnd len="sm" w="sm" type="none"/>
            </a:ln>
          </p:spPr>
        </p:cxnSp>
        <p:cxnSp>
          <p:nvCxnSpPr>
            <p:cNvPr id="157" name="Google Shape;157;g37a2d7ecb02_0_145"/>
            <p:cNvCxnSpPr/>
            <p:nvPr/>
          </p:nvCxnSpPr>
          <p:spPr>
            <a:xfrm>
              <a:off x="380655" y="1643750"/>
              <a:ext cx="8776800" cy="0"/>
            </a:xfrm>
            <a:prstGeom prst="straightConnector1">
              <a:avLst/>
            </a:prstGeom>
            <a:noFill/>
            <a:ln cap="flat" cmpd="sng" w="9525">
              <a:solidFill>
                <a:schemeClr val="accent5"/>
              </a:solidFill>
              <a:prstDash val="solid"/>
              <a:round/>
              <a:headEnd len="sm" w="sm" type="none"/>
              <a:tailEnd len="sm" w="sm" type="none"/>
            </a:ln>
          </p:spPr>
        </p:cxnSp>
        <p:cxnSp>
          <p:nvCxnSpPr>
            <p:cNvPr id="158" name="Google Shape;158;g37a2d7ecb02_0_145"/>
            <p:cNvCxnSpPr/>
            <p:nvPr/>
          </p:nvCxnSpPr>
          <p:spPr>
            <a:xfrm>
              <a:off x="380655" y="2100950"/>
              <a:ext cx="8776800" cy="0"/>
            </a:xfrm>
            <a:prstGeom prst="straightConnector1">
              <a:avLst/>
            </a:prstGeom>
            <a:noFill/>
            <a:ln cap="flat" cmpd="sng" w="9525">
              <a:solidFill>
                <a:schemeClr val="accent5"/>
              </a:solidFill>
              <a:prstDash val="solid"/>
              <a:round/>
              <a:headEnd len="sm" w="sm" type="none"/>
              <a:tailEnd len="sm" w="sm" type="none"/>
            </a:ln>
          </p:spPr>
        </p:cxnSp>
        <p:cxnSp>
          <p:nvCxnSpPr>
            <p:cNvPr id="159" name="Google Shape;159;g37a2d7ecb02_0_145"/>
            <p:cNvCxnSpPr/>
            <p:nvPr/>
          </p:nvCxnSpPr>
          <p:spPr>
            <a:xfrm>
              <a:off x="380655" y="2634350"/>
              <a:ext cx="8776800" cy="0"/>
            </a:xfrm>
            <a:prstGeom prst="straightConnector1">
              <a:avLst/>
            </a:prstGeom>
            <a:noFill/>
            <a:ln cap="flat" cmpd="sng" w="9525">
              <a:solidFill>
                <a:schemeClr val="accent5"/>
              </a:solidFill>
              <a:prstDash val="solid"/>
              <a:round/>
              <a:headEnd len="sm" w="sm" type="none"/>
              <a:tailEnd len="sm" w="sm" type="none"/>
            </a:ln>
          </p:spPr>
        </p:cxnSp>
        <p:cxnSp>
          <p:nvCxnSpPr>
            <p:cNvPr id="160" name="Google Shape;160;g37a2d7ecb02_0_145"/>
            <p:cNvCxnSpPr/>
            <p:nvPr/>
          </p:nvCxnSpPr>
          <p:spPr>
            <a:xfrm>
              <a:off x="380655" y="3167750"/>
              <a:ext cx="8776800" cy="0"/>
            </a:xfrm>
            <a:prstGeom prst="straightConnector1">
              <a:avLst/>
            </a:prstGeom>
            <a:noFill/>
            <a:ln cap="flat" cmpd="sng" w="9525">
              <a:solidFill>
                <a:schemeClr val="accent5"/>
              </a:solidFill>
              <a:prstDash val="solid"/>
              <a:round/>
              <a:headEnd len="sm" w="sm" type="none"/>
              <a:tailEnd len="sm" w="sm" type="none"/>
            </a:ln>
          </p:spPr>
        </p:cxnSp>
        <p:cxnSp>
          <p:nvCxnSpPr>
            <p:cNvPr id="161" name="Google Shape;161;g37a2d7ecb02_0_145"/>
            <p:cNvCxnSpPr/>
            <p:nvPr/>
          </p:nvCxnSpPr>
          <p:spPr>
            <a:xfrm>
              <a:off x="380655" y="3624950"/>
              <a:ext cx="8776800" cy="0"/>
            </a:xfrm>
            <a:prstGeom prst="straightConnector1">
              <a:avLst/>
            </a:prstGeom>
            <a:noFill/>
            <a:ln cap="flat" cmpd="sng" w="9525">
              <a:solidFill>
                <a:schemeClr val="accent5"/>
              </a:solidFill>
              <a:prstDash val="solid"/>
              <a:round/>
              <a:headEnd len="sm" w="sm" type="none"/>
              <a:tailEnd len="sm" w="sm" type="none"/>
            </a:ln>
          </p:spPr>
        </p:cxnSp>
        <p:cxnSp>
          <p:nvCxnSpPr>
            <p:cNvPr id="162" name="Google Shape;162;g37a2d7ecb02_0_145"/>
            <p:cNvCxnSpPr/>
            <p:nvPr/>
          </p:nvCxnSpPr>
          <p:spPr>
            <a:xfrm>
              <a:off x="380655" y="4158350"/>
              <a:ext cx="8776800" cy="0"/>
            </a:xfrm>
            <a:prstGeom prst="straightConnector1">
              <a:avLst/>
            </a:prstGeom>
            <a:noFill/>
            <a:ln cap="flat" cmpd="sng" w="9525">
              <a:solidFill>
                <a:schemeClr val="accent5"/>
              </a:solidFill>
              <a:prstDash val="solid"/>
              <a:round/>
              <a:headEnd len="sm" w="sm" type="none"/>
              <a:tailEnd len="sm" w="sm" type="none"/>
            </a:ln>
          </p:spPr>
        </p:cxnSp>
        <p:cxnSp>
          <p:nvCxnSpPr>
            <p:cNvPr id="163" name="Google Shape;163;g37a2d7ecb02_0_145"/>
            <p:cNvCxnSpPr/>
            <p:nvPr/>
          </p:nvCxnSpPr>
          <p:spPr>
            <a:xfrm>
              <a:off x="380655" y="4691750"/>
              <a:ext cx="8776800" cy="0"/>
            </a:xfrm>
            <a:prstGeom prst="straightConnector1">
              <a:avLst/>
            </a:prstGeom>
            <a:noFill/>
            <a:ln cap="flat" cmpd="sng" w="9525">
              <a:solidFill>
                <a:schemeClr val="accent5"/>
              </a:solidFill>
              <a:prstDash val="solid"/>
              <a:round/>
              <a:headEnd len="sm" w="sm" type="none"/>
              <a:tailEnd len="sm" w="sm" type="none"/>
            </a:ln>
          </p:spPr>
        </p:cxnSp>
      </p:grpSp>
      <p:cxnSp>
        <p:nvCxnSpPr>
          <p:cNvPr id="164" name="Google Shape;164;g37a2d7ecb02_0_145"/>
          <p:cNvCxnSpPr/>
          <p:nvPr/>
        </p:nvCxnSpPr>
        <p:spPr>
          <a:xfrm>
            <a:off x="523797" y="-27021"/>
            <a:ext cx="0" cy="6887700"/>
          </a:xfrm>
          <a:prstGeom prst="straightConnector1">
            <a:avLst/>
          </a:prstGeom>
          <a:noFill/>
          <a:ln cap="flat" cmpd="sng" w="9525">
            <a:solidFill>
              <a:schemeClr val="accent5"/>
            </a:solidFill>
            <a:prstDash val="solid"/>
            <a:round/>
            <a:headEnd len="sm" w="sm" type="none"/>
            <a:tailEnd len="sm" w="sm" type="none"/>
          </a:ln>
        </p:spPr>
      </p:cxnSp>
      <p:grpSp>
        <p:nvGrpSpPr>
          <p:cNvPr id="165" name="Google Shape;165;g37a2d7ecb02_0_145"/>
          <p:cNvGrpSpPr/>
          <p:nvPr/>
        </p:nvGrpSpPr>
        <p:grpSpPr>
          <a:xfrm>
            <a:off x="152503" y="233491"/>
            <a:ext cx="178761" cy="6333515"/>
            <a:chOff x="114406" y="175123"/>
            <a:chExt cx="134104" cy="4750255"/>
          </a:xfrm>
        </p:grpSpPr>
        <p:grpSp>
          <p:nvGrpSpPr>
            <p:cNvPr id="166" name="Google Shape;166;g37a2d7ecb02_0_145"/>
            <p:cNvGrpSpPr/>
            <p:nvPr/>
          </p:nvGrpSpPr>
          <p:grpSpPr>
            <a:xfrm>
              <a:off x="114406" y="175123"/>
              <a:ext cx="134104" cy="4334807"/>
              <a:chOff x="5432271" y="383100"/>
              <a:chExt cx="137854" cy="4456010"/>
            </a:xfrm>
          </p:grpSpPr>
          <p:grpSp>
            <p:nvGrpSpPr>
              <p:cNvPr id="167" name="Google Shape;167;g37a2d7ecb02_0_145"/>
              <p:cNvGrpSpPr/>
              <p:nvPr/>
            </p:nvGrpSpPr>
            <p:grpSpPr>
              <a:xfrm>
                <a:off x="5432271" y="383100"/>
                <a:ext cx="137854" cy="981668"/>
                <a:chOff x="5432271" y="383100"/>
                <a:chExt cx="137854" cy="981668"/>
              </a:xfrm>
            </p:grpSpPr>
            <p:sp>
              <p:nvSpPr>
                <p:cNvPr id="168" name="Google Shape;168;g37a2d7ecb02_0_145"/>
                <p:cNvSpPr/>
                <p:nvPr/>
              </p:nvSpPr>
              <p:spPr>
                <a:xfrm>
                  <a:off x="5433925" y="822110"/>
                  <a:ext cx="136200" cy="130800"/>
                </a:xfrm>
                <a:prstGeom prst="ellipse">
                  <a:avLst/>
                </a:prstGeom>
                <a:solidFill>
                  <a:schemeClr val="accent5"/>
                </a:solidFill>
                <a:ln cap="flat" cmpd="sng" w="9525">
                  <a:solidFill>
                    <a:schemeClr val="accent5"/>
                  </a:solidFill>
                  <a:prstDash val="solid"/>
                  <a:round/>
                  <a:headEnd len="sm" w="sm" type="none"/>
                  <a:tailEnd len="sm" w="sm" type="none"/>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169" name="Google Shape;169;g37a2d7ecb02_0_145"/>
                <p:cNvSpPr/>
                <p:nvPr/>
              </p:nvSpPr>
              <p:spPr>
                <a:xfrm>
                  <a:off x="5432271" y="383100"/>
                  <a:ext cx="136200" cy="130800"/>
                </a:xfrm>
                <a:prstGeom prst="ellipse">
                  <a:avLst/>
                </a:prstGeom>
                <a:solidFill>
                  <a:schemeClr val="accent5"/>
                </a:solidFill>
                <a:ln cap="flat" cmpd="sng" w="9525">
                  <a:solidFill>
                    <a:schemeClr val="accent5"/>
                  </a:solidFill>
                  <a:prstDash val="solid"/>
                  <a:round/>
                  <a:headEnd len="sm" w="sm" type="none"/>
                  <a:tailEnd len="sm" w="sm" type="none"/>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170" name="Google Shape;170;g37a2d7ecb02_0_145"/>
                <p:cNvSpPr/>
                <p:nvPr/>
              </p:nvSpPr>
              <p:spPr>
                <a:xfrm>
                  <a:off x="5433925" y="1233968"/>
                  <a:ext cx="136200" cy="130800"/>
                </a:xfrm>
                <a:prstGeom prst="ellipse">
                  <a:avLst/>
                </a:prstGeom>
                <a:solidFill>
                  <a:schemeClr val="accent5"/>
                </a:solidFill>
                <a:ln cap="flat" cmpd="sng" w="9525">
                  <a:solidFill>
                    <a:schemeClr val="accent5"/>
                  </a:solidFill>
                  <a:prstDash val="solid"/>
                  <a:round/>
                  <a:headEnd len="sm" w="sm" type="none"/>
                  <a:tailEnd len="sm" w="sm" type="none"/>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171" name="Google Shape;171;g37a2d7ecb02_0_145"/>
              <p:cNvGrpSpPr/>
              <p:nvPr/>
            </p:nvGrpSpPr>
            <p:grpSpPr>
              <a:xfrm>
                <a:off x="5432271" y="1678500"/>
                <a:ext cx="137854" cy="981668"/>
                <a:chOff x="5432271" y="383100"/>
                <a:chExt cx="137854" cy="981668"/>
              </a:xfrm>
            </p:grpSpPr>
            <p:sp>
              <p:nvSpPr>
                <p:cNvPr id="172" name="Google Shape;172;g37a2d7ecb02_0_145"/>
                <p:cNvSpPr/>
                <p:nvPr/>
              </p:nvSpPr>
              <p:spPr>
                <a:xfrm>
                  <a:off x="5432271" y="383100"/>
                  <a:ext cx="136200" cy="130800"/>
                </a:xfrm>
                <a:prstGeom prst="ellipse">
                  <a:avLst/>
                </a:prstGeom>
                <a:solidFill>
                  <a:schemeClr val="accent5"/>
                </a:solidFill>
                <a:ln cap="flat" cmpd="sng" w="9525">
                  <a:solidFill>
                    <a:schemeClr val="accent5"/>
                  </a:solidFill>
                  <a:prstDash val="solid"/>
                  <a:round/>
                  <a:headEnd len="sm" w="sm" type="none"/>
                  <a:tailEnd len="sm" w="sm" type="none"/>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173" name="Google Shape;173;g37a2d7ecb02_0_145"/>
                <p:cNvSpPr/>
                <p:nvPr/>
              </p:nvSpPr>
              <p:spPr>
                <a:xfrm>
                  <a:off x="5433925" y="822110"/>
                  <a:ext cx="136200" cy="130800"/>
                </a:xfrm>
                <a:prstGeom prst="ellipse">
                  <a:avLst/>
                </a:prstGeom>
                <a:solidFill>
                  <a:schemeClr val="accent5"/>
                </a:solidFill>
                <a:ln cap="flat" cmpd="sng" w="9525">
                  <a:solidFill>
                    <a:schemeClr val="accent5"/>
                  </a:solidFill>
                  <a:prstDash val="solid"/>
                  <a:round/>
                  <a:headEnd len="sm" w="sm" type="none"/>
                  <a:tailEnd len="sm" w="sm" type="none"/>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174" name="Google Shape;174;g37a2d7ecb02_0_145"/>
                <p:cNvSpPr/>
                <p:nvPr/>
              </p:nvSpPr>
              <p:spPr>
                <a:xfrm>
                  <a:off x="5433925" y="1233968"/>
                  <a:ext cx="136200" cy="130800"/>
                </a:xfrm>
                <a:prstGeom prst="ellipse">
                  <a:avLst/>
                </a:prstGeom>
                <a:solidFill>
                  <a:schemeClr val="accent5"/>
                </a:solidFill>
                <a:ln cap="flat" cmpd="sng" w="9525">
                  <a:solidFill>
                    <a:schemeClr val="accent5"/>
                  </a:solidFill>
                  <a:prstDash val="solid"/>
                  <a:round/>
                  <a:headEnd len="sm" w="sm" type="none"/>
                  <a:tailEnd len="sm" w="sm" type="none"/>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175" name="Google Shape;175;g37a2d7ecb02_0_145"/>
              <p:cNvGrpSpPr/>
              <p:nvPr/>
            </p:nvGrpSpPr>
            <p:grpSpPr>
              <a:xfrm>
                <a:off x="5432271" y="2973900"/>
                <a:ext cx="137854" cy="981668"/>
                <a:chOff x="5432271" y="383100"/>
                <a:chExt cx="137854" cy="981668"/>
              </a:xfrm>
            </p:grpSpPr>
            <p:sp>
              <p:nvSpPr>
                <p:cNvPr id="176" name="Google Shape;176;g37a2d7ecb02_0_145"/>
                <p:cNvSpPr/>
                <p:nvPr/>
              </p:nvSpPr>
              <p:spPr>
                <a:xfrm>
                  <a:off x="5432271" y="383100"/>
                  <a:ext cx="136200" cy="130800"/>
                </a:xfrm>
                <a:prstGeom prst="ellipse">
                  <a:avLst/>
                </a:prstGeom>
                <a:solidFill>
                  <a:schemeClr val="accent5"/>
                </a:solidFill>
                <a:ln cap="flat" cmpd="sng" w="9525">
                  <a:solidFill>
                    <a:schemeClr val="accent5"/>
                  </a:solidFill>
                  <a:prstDash val="solid"/>
                  <a:round/>
                  <a:headEnd len="sm" w="sm" type="none"/>
                  <a:tailEnd len="sm" w="sm" type="none"/>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177" name="Google Shape;177;g37a2d7ecb02_0_145"/>
                <p:cNvSpPr/>
                <p:nvPr/>
              </p:nvSpPr>
              <p:spPr>
                <a:xfrm>
                  <a:off x="5433925" y="822110"/>
                  <a:ext cx="136200" cy="130800"/>
                </a:xfrm>
                <a:prstGeom prst="ellipse">
                  <a:avLst/>
                </a:prstGeom>
                <a:solidFill>
                  <a:schemeClr val="accent5"/>
                </a:solidFill>
                <a:ln cap="flat" cmpd="sng" w="9525">
                  <a:solidFill>
                    <a:schemeClr val="accent5"/>
                  </a:solidFill>
                  <a:prstDash val="solid"/>
                  <a:round/>
                  <a:headEnd len="sm" w="sm" type="none"/>
                  <a:tailEnd len="sm" w="sm" type="none"/>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178" name="Google Shape;178;g37a2d7ecb02_0_145"/>
                <p:cNvSpPr/>
                <p:nvPr/>
              </p:nvSpPr>
              <p:spPr>
                <a:xfrm>
                  <a:off x="5433925" y="1233968"/>
                  <a:ext cx="136200" cy="130800"/>
                </a:xfrm>
                <a:prstGeom prst="ellipse">
                  <a:avLst/>
                </a:prstGeom>
                <a:solidFill>
                  <a:schemeClr val="accent5"/>
                </a:solidFill>
                <a:ln cap="flat" cmpd="sng" w="9525">
                  <a:solidFill>
                    <a:schemeClr val="accent5"/>
                  </a:solidFill>
                  <a:prstDash val="solid"/>
                  <a:round/>
                  <a:headEnd len="sm" w="sm" type="none"/>
                  <a:tailEnd len="sm" w="sm" type="none"/>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179" name="Google Shape;179;g37a2d7ecb02_0_145"/>
              <p:cNvGrpSpPr/>
              <p:nvPr/>
            </p:nvGrpSpPr>
            <p:grpSpPr>
              <a:xfrm>
                <a:off x="5432271" y="4269300"/>
                <a:ext cx="137854" cy="569810"/>
                <a:chOff x="5432271" y="383100"/>
                <a:chExt cx="137854" cy="569810"/>
              </a:xfrm>
            </p:grpSpPr>
            <p:sp>
              <p:nvSpPr>
                <p:cNvPr id="180" name="Google Shape;180;g37a2d7ecb02_0_145"/>
                <p:cNvSpPr/>
                <p:nvPr/>
              </p:nvSpPr>
              <p:spPr>
                <a:xfrm>
                  <a:off x="5432271" y="383100"/>
                  <a:ext cx="136200" cy="130800"/>
                </a:xfrm>
                <a:prstGeom prst="ellipse">
                  <a:avLst/>
                </a:prstGeom>
                <a:solidFill>
                  <a:schemeClr val="accent5"/>
                </a:solidFill>
                <a:ln cap="flat" cmpd="sng" w="9525">
                  <a:solidFill>
                    <a:schemeClr val="accent5"/>
                  </a:solidFill>
                  <a:prstDash val="solid"/>
                  <a:round/>
                  <a:headEnd len="sm" w="sm" type="none"/>
                  <a:tailEnd len="sm" w="sm" type="none"/>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181" name="Google Shape;181;g37a2d7ecb02_0_145"/>
                <p:cNvSpPr/>
                <p:nvPr/>
              </p:nvSpPr>
              <p:spPr>
                <a:xfrm>
                  <a:off x="5433925" y="822110"/>
                  <a:ext cx="136200" cy="130800"/>
                </a:xfrm>
                <a:prstGeom prst="ellipse">
                  <a:avLst/>
                </a:prstGeom>
                <a:solidFill>
                  <a:schemeClr val="accent5"/>
                </a:solidFill>
                <a:ln cap="flat" cmpd="sng" w="9525">
                  <a:solidFill>
                    <a:schemeClr val="accent5"/>
                  </a:solidFill>
                  <a:prstDash val="solid"/>
                  <a:round/>
                  <a:headEnd len="sm" w="sm" type="none"/>
                  <a:tailEnd len="sm" w="sm" type="none"/>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sp>
          <p:nvSpPr>
            <p:cNvPr id="182" name="Google Shape;182;g37a2d7ecb02_0_145"/>
            <p:cNvSpPr/>
            <p:nvPr/>
          </p:nvSpPr>
          <p:spPr>
            <a:xfrm>
              <a:off x="115150" y="4798178"/>
              <a:ext cx="132600" cy="127200"/>
            </a:xfrm>
            <a:prstGeom prst="ellipse">
              <a:avLst/>
            </a:prstGeom>
            <a:solidFill>
              <a:schemeClr val="accent5"/>
            </a:solidFill>
            <a:ln cap="flat" cmpd="sng" w="9525">
              <a:solidFill>
                <a:schemeClr val="accent5"/>
              </a:solidFill>
              <a:prstDash val="solid"/>
              <a:round/>
              <a:headEnd len="sm" w="sm" type="none"/>
              <a:tailEnd len="sm" w="sm" type="none"/>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sp>
        <p:nvSpPr>
          <p:cNvPr id="183" name="Google Shape;183;g37a2d7ecb02_0_145"/>
          <p:cNvSpPr txBox="1"/>
          <p:nvPr>
            <p:ph idx="1" type="subTitle"/>
          </p:nvPr>
        </p:nvSpPr>
        <p:spPr>
          <a:xfrm>
            <a:off x="4083336" y="551933"/>
            <a:ext cx="3259200" cy="1214700"/>
          </a:xfrm>
          <a:prstGeom prst="rect">
            <a:avLst/>
          </a:prstGeom>
        </p:spPr>
        <p:txBody>
          <a:bodyPr anchorCtr="0" anchor="ctr" bIns="121875" lIns="121875" spcFirstLastPara="1" rIns="121875" wrap="square" tIns="121875">
            <a:noAutofit/>
          </a:bodyPr>
          <a:lstStyle>
            <a:lvl1pPr lvl="0">
              <a:lnSpc>
                <a:spcPct val="100000"/>
              </a:lnSpc>
              <a:spcBef>
                <a:spcPts val="0"/>
              </a:spcBef>
              <a:spcAft>
                <a:spcPts val="0"/>
              </a:spcAft>
              <a:buClr>
                <a:srgbClr val="15A6DF"/>
              </a:buClr>
              <a:buSzPts val="1900"/>
              <a:buFont typeface="Caveat Medium"/>
              <a:buNone/>
              <a:defRPr sz="2100">
                <a:solidFill>
                  <a:srgbClr val="15A6DF"/>
                </a:solidFill>
                <a:latin typeface="Caveat Medium"/>
                <a:ea typeface="Caveat Medium"/>
                <a:cs typeface="Caveat Medium"/>
                <a:sym typeface="Caveat Medium"/>
              </a:defRPr>
            </a:lvl1pPr>
            <a:lvl2pPr lvl="1">
              <a:spcBef>
                <a:spcPts val="0"/>
              </a:spcBef>
              <a:spcAft>
                <a:spcPts val="0"/>
              </a:spcAft>
              <a:buSzPts val="1900"/>
              <a:buNone/>
              <a:defRPr/>
            </a:lvl2pPr>
            <a:lvl3pPr lvl="2">
              <a:spcBef>
                <a:spcPts val="0"/>
              </a:spcBef>
              <a:spcAft>
                <a:spcPts val="0"/>
              </a:spcAft>
              <a:buSzPts val="1900"/>
              <a:buNone/>
              <a:defRPr/>
            </a:lvl3pPr>
            <a:lvl4pPr lvl="3">
              <a:spcBef>
                <a:spcPts val="0"/>
              </a:spcBef>
              <a:spcAft>
                <a:spcPts val="0"/>
              </a:spcAft>
              <a:buSzPts val="1900"/>
              <a:buNone/>
              <a:defRPr/>
            </a:lvl4pPr>
            <a:lvl5pPr lvl="4">
              <a:spcBef>
                <a:spcPts val="0"/>
              </a:spcBef>
              <a:spcAft>
                <a:spcPts val="0"/>
              </a:spcAft>
              <a:buSzPts val="1900"/>
              <a:buNone/>
              <a:defRPr/>
            </a:lvl5pPr>
            <a:lvl6pPr lvl="5">
              <a:spcBef>
                <a:spcPts val="0"/>
              </a:spcBef>
              <a:spcAft>
                <a:spcPts val="0"/>
              </a:spcAft>
              <a:buSzPts val="1900"/>
              <a:buNone/>
              <a:defRPr/>
            </a:lvl6pPr>
            <a:lvl7pPr lvl="6">
              <a:spcBef>
                <a:spcPts val="0"/>
              </a:spcBef>
              <a:spcAft>
                <a:spcPts val="0"/>
              </a:spcAft>
              <a:buSzPts val="1900"/>
              <a:buNone/>
              <a:defRPr/>
            </a:lvl7pPr>
            <a:lvl8pPr lvl="7">
              <a:spcBef>
                <a:spcPts val="0"/>
              </a:spcBef>
              <a:spcAft>
                <a:spcPts val="0"/>
              </a:spcAft>
              <a:buSzPts val="1900"/>
              <a:buNone/>
              <a:defRPr/>
            </a:lvl8pPr>
            <a:lvl9pPr lvl="8">
              <a:spcBef>
                <a:spcPts val="0"/>
              </a:spcBef>
              <a:spcAft>
                <a:spcPts val="0"/>
              </a:spcAft>
              <a:buSzPts val="1900"/>
              <a:buNone/>
              <a:defRPr/>
            </a:lvl9pPr>
          </a:lstStyle>
          <a:p/>
        </p:txBody>
      </p:sp>
      <p:sp>
        <p:nvSpPr>
          <p:cNvPr id="184" name="Google Shape;184;g37a2d7ecb02_0_145"/>
          <p:cNvSpPr txBox="1"/>
          <p:nvPr>
            <p:ph type="title"/>
          </p:nvPr>
        </p:nvSpPr>
        <p:spPr>
          <a:xfrm>
            <a:off x="684222" y="559933"/>
            <a:ext cx="3521100" cy="1354500"/>
          </a:xfrm>
          <a:prstGeom prst="rect">
            <a:avLst/>
          </a:prstGeom>
        </p:spPr>
        <p:txBody>
          <a:bodyPr anchorCtr="0" anchor="ctr" bIns="121875" lIns="121875" spcFirstLastPara="1" rIns="121875" wrap="square" tIns="121875">
            <a:noAutofit/>
          </a:bodyPr>
          <a:lstStyle>
            <a:lvl1pPr lvl="0">
              <a:spcBef>
                <a:spcPts val="0"/>
              </a:spcBef>
              <a:spcAft>
                <a:spcPts val="0"/>
              </a:spcAft>
              <a:buSzPts val="1900"/>
              <a:buNone/>
              <a:defRPr b="0"/>
            </a:lvl1pPr>
            <a:lvl2pPr lvl="1">
              <a:spcBef>
                <a:spcPts val="0"/>
              </a:spcBef>
              <a:spcAft>
                <a:spcPts val="0"/>
              </a:spcAft>
              <a:buSzPts val="1900"/>
              <a:buNone/>
              <a:defRPr/>
            </a:lvl2pPr>
            <a:lvl3pPr lvl="2">
              <a:spcBef>
                <a:spcPts val="0"/>
              </a:spcBef>
              <a:spcAft>
                <a:spcPts val="0"/>
              </a:spcAft>
              <a:buSzPts val="1900"/>
              <a:buNone/>
              <a:defRPr/>
            </a:lvl3pPr>
            <a:lvl4pPr lvl="3">
              <a:spcBef>
                <a:spcPts val="0"/>
              </a:spcBef>
              <a:spcAft>
                <a:spcPts val="0"/>
              </a:spcAft>
              <a:buSzPts val="1900"/>
              <a:buNone/>
              <a:defRPr/>
            </a:lvl4pPr>
            <a:lvl5pPr lvl="4">
              <a:spcBef>
                <a:spcPts val="0"/>
              </a:spcBef>
              <a:spcAft>
                <a:spcPts val="0"/>
              </a:spcAft>
              <a:buSzPts val="1900"/>
              <a:buNone/>
              <a:defRPr/>
            </a:lvl5pPr>
            <a:lvl6pPr lvl="5">
              <a:spcBef>
                <a:spcPts val="0"/>
              </a:spcBef>
              <a:spcAft>
                <a:spcPts val="0"/>
              </a:spcAft>
              <a:buSzPts val="1900"/>
              <a:buNone/>
              <a:defRPr/>
            </a:lvl6pPr>
            <a:lvl7pPr lvl="6">
              <a:spcBef>
                <a:spcPts val="0"/>
              </a:spcBef>
              <a:spcAft>
                <a:spcPts val="0"/>
              </a:spcAft>
              <a:buSzPts val="1900"/>
              <a:buNone/>
              <a:defRPr/>
            </a:lvl7pPr>
            <a:lvl8pPr lvl="7">
              <a:spcBef>
                <a:spcPts val="0"/>
              </a:spcBef>
              <a:spcAft>
                <a:spcPts val="0"/>
              </a:spcAft>
              <a:buSzPts val="1900"/>
              <a:buNone/>
              <a:defRPr/>
            </a:lvl8pPr>
            <a:lvl9pPr lvl="8">
              <a:spcBef>
                <a:spcPts val="0"/>
              </a:spcBef>
              <a:spcAft>
                <a:spcPts val="0"/>
              </a:spcAft>
              <a:buSzPts val="19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big ideas">
  <p:cSld name="BLANK_1_1_1_1_1_1_1_1_1_1_1_1_1_1_1">
    <p:bg>
      <p:bgPr>
        <a:solidFill>
          <a:schemeClr val="lt1"/>
        </a:solidFill>
      </p:bgPr>
    </p:bg>
    <p:spTree>
      <p:nvGrpSpPr>
        <p:cNvPr id="185" name="Shape 185"/>
        <p:cNvGrpSpPr/>
        <p:nvPr/>
      </p:nvGrpSpPr>
      <p:grpSpPr>
        <a:xfrm>
          <a:off x="0" y="0"/>
          <a:ext cx="0" cy="0"/>
          <a:chOff x="0" y="0"/>
          <a:chExt cx="0" cy="0"/>
        </a:xfrm>
      </p:grpSpPr>
      <p:sp>
        <p:nvSpPr>
          <p:cNvPr id="186" name="Google Shape;186;g37a2d7ecb02_0_177"/>
          <p:cNvSpPr txBox="1"/>
          <p:nvPr>
            <p:ph idx="1" type="body"/>
          </p:nvPr>
        </p:nvSpPr>
        <p:spPr>
          <a:xfrm rot="-188769">
            <a:off x="910740" y="2958921"/>
            <a:ext cx="2519898" cy="1981794"/>
          </a:xfrm>
          <a:prstGeom prst="rect">
            <a:avLst/>
          </a:prstGeom>
        </p:spPr>
        <p:txBody>
          <a:bodyPr anchorCtr="0" anchor="t" bIns="121875" lIns="121875" spcFirstLastPara="1" rIns="121875" wrap="square" tIns="121875">
            <a:noAutofit/>
          </a:bodyPr>
          <a:lstStyle>
            <a:lvl1pPr indent="-228600" lvl="0" marL="457200">
              <a:spcBef>
                <a:spcPts val="0"/>
              </a:spcBef>
              <a:spcAft>
                <a:spcPts val="0"/>
              </a:spcAft>
              <a:buClr>
                <a:schemeClr val="dk1"/>
              </a:buClr>
              <a:buSzPts val="1600"/>
              <a:buNone/>
              <a:defRPr sz="1300">
                <a:solidFill>
                  <a:schemeClr val="dk1"/>
                </a:solidFill>
                <a:latin typeface="Manrope Medium"/>
                <a:ea typeface="Manrope Medium"/>
                <a:cs typeface="Manrope Medium"/>
                <a:sym typeface="Manrope Medium"/>
              </a:defRPr>
            </a:lvl1pPr>
            <a:lvl2pPr indent="-311150" lvl="1" marL="914400">
              <a:spcBef>
                <a:spcPts val="1300"/>
              </a:spcBef>
              <a:spcAft>
                <a:spcPts val="0"/>
              </a:spcAft>
              <a:buClr>
                <a:schemeClr val="dk1"/>
              </a:buClr>
              <a:buSzPts val="1300"/>
              <a:buFont typeface="Manrope Medium"/>
              <a:buChar char="○"/>
              <a:defRPr sz="1300">
                <a:solidFill>
                  <a:schemeClr val="dk1"/>
                </a:solidFill>
                <a:latin typeface="Manrope Medium"/>
                <a:ea typeface="Manrope Medium"/>
                <a:cs typeface="Manrope Medium"/>
                <a:sym typeface="Manrope Medium"/>
              </a:defRPr>
            </a:lvl2pPr>
            <a:lvl3pPr indent="-311150" lvl="2" marL="1371600">
              <a:spcBef>
                <a:spcPts val="0"/>
              </a:spcBef>
              <a:spcAft>
                <a:spcPts val="0"/>
              </a:spcAft>
              <a:buClr>
                <a:schemeClr val="dk1"/>
              </a:buClr>
              <a:buSzPts val="1300"/>
              <a:buFont typeface="Manrope Medium"/>
              <a:buChar char="■"/>
              <a:defRPr sz="1300">
                <a:solidFill>
                  <a:schemeClr val="dk1"/>
                </a:solidFill>
                <a:latin typeface="Manrope Medium"/>
                <a:ea typeface="Manrope Medium"/>
                <a:cs typeface="Manrope Medium"/>
                <a:sym typeface="Manrope Medium"/>
              </a:defRPr>
            </a:lvl3pPr>
            <a:lvl4pPr indent="-311150" lvl="3" marL="1828800">
              <a:spcBef>
                <a:spcPts val="0"/>
              </a:spcBef>
              <a:spcAft>
                <a:spcPts val="0"/>
              </a:spcAft>
              <a:buClr>
                <a:schemeClr val="dk1"/>
              </a:buClr>
              <a:buSzPts val="1300"/>
              <a:buFont typeface="Manrope Medium"/>
              <a:buChar char="●"/>
              <a:defRPr sz="1300">
                <a:solidFill>
                  <a:schemeClr val="dk1"/>
                </a:solidFill>
                <a:latin typeface="Manrope Medium"/>
                <a:ea typeface="Manrope Medium"/>
                <a:cs typeface="Manrope Medium"/>
                <a:sym typeface="Manrope Medium"/>
              </a:defRPr>
            </a:lvl4pPr>
            <a:lvl5pPr indent="-311150" lvl="4" marL="2286000">
              <a:spcBef>
                <a:spcPts val="0"/>
              </a:spcBef>
              <a:spcAft>
                <a:spcPts val="0"/>
              </a:spcAft>
              <a:buClr>
                <a:schemeClr val="dk1"/>
              </a:buClr>
              <a:buSzPts val="1300"/>
              <a:buFont typeface="Manrope Medium"/>
              <a:buChar char="○"/>
              <a:defRPr sz="1300">
                <a:solidFill>
                  <a:schemeClr val="dk1"/>
                </a:solidFill>
                <a:latin typeface="Manrope Medium"/>
                <a:ea typeface="Manrope Medium"/>
                <a:cs typeface="Manrope Medium"/>
                <a:sym typeface="Manrope Medium"/>
              </a:defRPr>
            </a:lvl5pPr>
            <a:lvl6pPr indent="-311150" lvl="5" marL="2743200">
              <a:spcBef>
                <a:spcPts val="0"/>
              </a:spcBef>
              <a:spcAft>
                <a:spcPts val="0"/>
              </a:spcAft>
              <a:buClr>
                <a:schemeClr val="dk1"/>
              </a:buClr>
              <a:buSzPts val="1300"/>
              <a:buFont typeface="Manrope Medium"/>
              <a:buChar char="■"/>
              <a:defRPr sz="1300">
                <a:solidFill>
                  <a:schemeClr val="dk1"/>
                </a:solidFill>
                <a:latin typeface="Manrope Medium"/>
                <a:ea typeface="Manrope Medium"/>
                <a:cs typeface="Manrope Medium"/>
                <a:sym typeface="Manrope Medium"/>
              </a:defRPr>
            </a:lvl6pPr>
            <a:lvl7pPr indent="-311150" lvl="6" marL="3200400">
              <a:spcBef>
                <a:spcPts val="0"/>
              </a:spcBef>
              <a:spcAft>
                <a:spcPts val="0"/>
              </a:spcAft>
              <a:buClr>
                <a:schemeClr val="dk1"/>
              </a:buClr>
              <a:buSzPts val="1300"/>
              <a:buFont typeface="Manrope Medium"/>
              <a:buChar char="●"/>
              <a:defRPr sz="1300">
                <a:solidFill>
                  <a:schemeClr val="dk1"/>
                </a:solidFill>
                <a:latin typeface="Manrope Medium"/>
                <a:ea typeface="Manrope Medium"/>
                <a:cs typeface="Manrope Medium"/>
                <a:sym typeface="Manrope Medium"/>
              </a:defRPr>
            </a:lvl7pPr>
            <a:lvl8pPr indent="-311150" lvl="7" marL="3657600">
              <a:spcBef>
                <a:spcPts val="0"/>
              </a:spcBef>
              <a:spcAft>
                <a:spcPts val="0"/>
              </a:spcAft>
              <a:buClr>
                <a:schemeClr val="dk1"/>
              </a:buClr>
              <a:buSzPts val="1300"/>
              <a:buFont typeface="Manrope Medium"/>
              <a:buChar char="○"/>
              <a:defRPr sz="1300">
                <a:solidFill>
                  <a:schemeClr val="dk1"/>
                </a:solidFill>
                <a:latin typeface="Manrope Medium"/>
                <a:ea typeface="Manrope Medium"/>
                <a:cs typeface="Manrope Medium"/>
                <a:sym typeface="Manrope Medium"/>
              </a:defRPr>
            </a:lvl8pPr>
            <a:lvl9pPr indent="-311150" lvl="8" marL="4114800">
              <a:spcBef>
                <a:spcPts val="0"/>
              </a:spcBef>
              <a:spcAft>
                <a:spcPts val="0"/>
              </a:spcAft>
              <a:buClr>
                <a:schemeClr val="dk1"/>
              </a:buClr>
              <a:buSzPts val="1300"/>
              <a:buFont typeface="Manrope Medium"/>
              <a:buChar char="■"/>
              <a:defRPr sz="1300">
                <a:solidFill>
                  <a:schemeClr val="dk1"/>
                </a:solidFill>
                <a:latin typeface="Manrope Medium"/>
                <a:ea typeface="Manrope Medium"/>
                <a:cs typeface="Manrope Medium"/>
                <a:sym typeface="Manrope Medium"/>
              </a:defRPr>
            </a:lvl9pPr>
          </a:lstStyle>
          <a:p/>
        </p:txBody>
      </p:sp>
      <p:grpSp>
        <p:nvGrpSpPr>
          <p:cNvPr id="187" name="Google Shape;187;g37a2d7ecb02_0_177"/>
          <p:cNvGrpSpPr/>
          <p:nvPr/>
        </p:nvGrpSpPr>
        <p:grpSpPr>
          <a:xfrm>
            <a:off x="11549029" y="5272768"/>
            <a:ext cx="670399" cy="1613193"/>
            <a:chOff x="8642600" y="3954675"/>
            <a:chExt cx="502925" cy="1209925"/>
          </a:xfrm>
        </p:grpSpPr>
        <p:sp>
          <p:nvSpPr>
            <p:cNvPr id="188" name="Google Shape;188;g37a2d7ecb02_0_177"/>
            <p:cNvSpPr/>
            <p:nvPr/>
          </p:nvSpPr>
          <p:spPr>
            <a:xfrm>
              <a:off x="8642600" y="3954675"/>
              <a:ext cx="502925" cy="1196325"/>
            </a:xfrm>
            <a:custGeom>
              <a:rect b="b" l="l" r="r" t="t"/>
              <a:pathLst>
                <a:path extrusionOk="0" h="47853" w="20117">
                  <a:moveTo>
                    <a:pt x="20117" y="0"/>
                  </a:moveTo>
                  <a:lnTo>
                    <a:pt x="20117" y="47853"/>
                  </a:lnTo>
                  <a:lnTo>
                    <a:pt x="0" y="47853"/>
                  </a:lnTo>
                  <a:close/>
                </a:path>
              </a:pathLst>
            </a:custGeom>
            <a:solidFill>
              <a:schemeClr val="dk1"/>
            </a:solidFill>
            <a:ln>
              <a:noFill/>
            </a:ln>
          </p:spPr>
        </p:sp>
        <p:cxnSp>
          <p:nvCxnSpPr>
            <p:cNvPr id="189" name="Google Shape;189;g37a2d7ecb02_0_177"/>
            <p:cNvCxnSpPr/>
            <p:nvPr/>
          </p:nvCxnSpPr>
          <p:spPr>
            <a:xfrm flipH="1">
              <a:off x="8779700" y="4349200"/>
              <a:ext cx="358200" cy="815400"/>
            </a:xfrm>
            <a:prstGeom prst="straightConnector1">
              <a:avLst/>
            </a:prstGeom>
            <a:noFill/>
            <a:ln cap="flat" cmpd="sng" w="9525">
              <a:solidFill>
                <a:schemeClr val="lt1"/>
              </a:solidFill>
              <a:prstDash val="solid"/>
              <a:round/>
              <a:headEnd len="sm" w="sm" type="none"/>
              <a:tailEnd len="sm" w="sm" type="none"/>
            </a:ln>
          </p:spPr>
        </p:cxnSp>
      </p:grpSp>
      <p:sp>
        <p:nvSpPr>
          <p:cNvPr id="190" name="Google Shape;190;g37a2d7ecb02_0_177"/>
          <p:cNvSpPr txBox="1"/>
          <p:nvPr>
            <p:ph idx="2" type="body"/>
          </p:nvPr>
        </p:nvSpPr>
        <p:spPr>
          <a:xfrm rot="124857">
            <a:off x="6684426" y="1021125"/>
            <a:ext cx="2519862" cy="1981608"/>
          </a:xfrm>
          <a:prstGeom prst="rect">
            <a:avLst/>
          </a:prstGeom>
        </p:spPr>
        <p:txBody>
          <a:bodyPr anchorCtr="0" anchor="t" bIns="121875" lIns="121875" spcFirstLastPara="1" rIns="121875" wrap="square" tIns="121875">
            <a:noAutofit/>
          </a:bodyPr>
          <a:lstStyle>
            <a:lvl1pPr indent="-228600" lvl="0" marL="457200">
              <a:spcBef>
                <a:spcPts val="0"/>
              </a:spcBef>
              <a:spcAft>
                <a:spcPts val="0"/>
              </a:spcAft>
              <a:buClr>
                <a:schemeClr val="dk1"/>
              </a:buClr>
              <a:buSzPts val="1600"/>
              <a:buNone/>
              <a:defRPr sz="1300">
                <a:solidFill>
                  <a:schemeClr val="dk1"/>
                </a:solidFill>
                <a:latin typeface="Manrope Medium"/>
                <a:ea typeface="Manrope Medium"/>
                <a:cs typeface="Manrope Medium"/>
                <a:sym typeface="Manrope Medium"/>
              </a:defRPr>
            </a:lvl1pPr>
            <a:lvl2pPr indent="-311150" lvl="1" marL="914400">
              <a:spcBef>
                <a:spcPts val="1300"/>
              </a:spcBef>
              <a:spcAft>
                <a:spcPts val="0"/>
              </a:spcAft>
              <a:buClr>
                <a:schemeClr val="dk1"/>
              </a:buClr>
              <a:buSzPts val="1300"/>
              <a:buFont typeface="Manrope Medium"/>
              <a:buChar char="○"/>
              <a:defRPr sz="1300">
                <a:solidFill>
                  <a:schemeClr val="dk1"/>
                </a:solidFill>
                <a:latin typeface="Manrope Medium"/>
                <a:ea typeface="Manrope Medium"/>
                <a:cs typeface="Manrope Medium"/>
                <a:sym typeface="Manrope Medium"/>
              </a:defRPr>
            </a:lvl2pPr>
            <a:lvl3pPr indent="-311150" lvl="2" marL="1371600">
              <a:spcBef>
                <a:spcPts val="0"/>
              </a:spcBef>
              <a:spcAft>
                <a:spcPts val="0"/>
              </a:spcAft>
              <a:buClr>
                <a:schemeClr val="dk1"/>
              </a:buClr>
              <a:buSzPts val="1300"/>
              <a:buFont typeface="Manrope Medium"/>
              <a:buChar char="■"/>
              <a:defRPr sz="1300">
                <a:solidFill>
                  <a:schemeClr val="dk1"/>
                </a:solidFill>
                <a:latin typeface="Manrope Medium"/>
                <a:ea typeface="Manrope Medium"/>
                <a:cs typeface="Manrope Medium"/>
                <a:sym typeface="Manrope Medium"/>
              </a:defRPr>
            </a:lvl3pPr>
            <a:lvl4pPr indent="-311150" lvl="3" marL="1828800">
              <a:spcBef>
                <a:spcPts val="0"/>
              </a:spcBef>
              <a:spcAft>
                <a:spcPts val="0"/>
              </a:spcAft>
              <a:buClr>
                <a:schemeClr val="dk1"/>
              </a:buClr>
              <a:buSzPts val="1300"/>
              <a:buFont typeface="Manrope Medium"/>
              <a:buChar char="●"/>
              <a:defRPr sz="1300">
                <a:solidFill>
                  <a:schemeClr val="dk1"/>
                </a:solidFill>
                <a:latin typeface="Manrope Medium"/>
                <a:ea typeface="Manrope Medium"/>
                <a:cs typeface="Manrope Medium"/>
                <a:sym typeface="Manrope Medium"/>
              </a:defRPr>
            </a:lvl4pPr>
            <a:lvl5pPr indent="-311150" lvl="4" marL="2286000">
              <a:spcBef>
                <a:spcPts val="0"/>
              </a:spcBef>
              <a:spcAft>
                <a:spcPts val="0"/>
              </a:spcAft>
              <a:buClr>
                <a:schemeClr val="dk1"/>
              </a:buClr>
              <a:buSzPts val="1300"/>
              <a:buFont typeface="Manrope Medium"/>
              <a:buChar char="○"/>
              <a:defRPr sz="1300">
                <a:solidFill>
                  <a:schemeClr val="dk1"/>
                </a:solidFill>
                <a:latin typeface="Manrope Medium"/>
                <a:ea typeface="Manrope Medium"/>
                <a:cs typeface="Manrope Medium"/>
                <a:sym typeface="Manrope Medium"/>
              </a:defRPr>
            </a:lvl5pPr>
            <a:lvl6pPr indent="-311150" lvl="5" marL="2743200">
              <a:spcBef>
                <a:spcPts val="0"/>
              </a:spcBef>
              <a:spcAft>
                <a:spcPts val="0"/>
              </a:spcAft>
              <a:buClr>
                <a:schemeClr val="dk1"/>
              </a:buClr>
              <a:buSzPts val="1300"/>
              <a:buFont typeface="Manrope Medium"/>
              <a:buChar char="■"/>
              <a:defRPr sz="1300">
                <a:solidFill>
                  <a:schemeClr val="dk1"/>
                </a:solidFill>
                <a:latin typeface="Manrope Medium"/>
                <a:ea typeface="Manrope Medium"/>
                <a:cs typeface="Manrope Medium"/>
                <a:sym typeface="Manrope Medium"/>
              </a:defRPr>
            </a:lvl6pPr>
            <a:lvl7pPr indent="-311150" lvl="6" marL="3200400">
              <a:spcBef>
                <a:spcPts val="0"/>
              </a:spcBef>
              <a:spcAft>
                <a:spcPts val="0"/>
              </a:spcAft>
              <a:buClr>
                <a:schemeClr val="dk1"/>
              </a:buClr>
              <a:buSzPts val="1300"/>
              <a:buFont typeface="Manrope Medium"/>
              <a:buChar char="●"/>
              <a:defRPr sz="1300">
                <a:solidFill>
                  <a:schemeClr val="dk1"/>
                </a:solidFill>
                <a:latin typeface="Manrope Medium"/>
                <a:ea typeface="Manrope Medium"/>
                <a:cs typeface="Manrope Medium"/>
                <a:sym typeface="Manrope Medium"/>
              </a:defRPr>
            </a:lvl7pPr>
            <a:lvl8pPr indent="-311150" lvl="7" marL="3657600">
              <a:spcBef>
                <a:spcPts val="0"/>
              </a:spcBef>
              <a:spcAft>
                <a:spcPts val="0"/>
              </a:spcAft>
              <a:buClr>
                <a:schemeClr val="dk1"/>
              </a:buClr>
              <a:buSzPts val="1300"/>
              <a:buFont typeface="Manrope Medium"/>
              <a:buChar char="○"/>
              <a:defRPr sz="1300">
                <a:solidFill>
                  <a:schemeClr val="dk1"/>
                </a:solidFill>
                <a:latin typeface="Manrope Medium"/>
                <a:ea typeface="Manrope Medium"/>
                <a:cs typeface="Manrope Medium"/>
                <a:sym typeface="Manrope Medium"/>
              </a:defRPr>
            </a:lvl8pPr>
            <a:lvl9pPr indent="-311150" lvl="8" marL="4114800">
              <a:spcBef>
                <a:spcPts val="0"/>
              </a:spcBef>
              <a:spcAft>
                <a:spcPts val="0"/>
              </a:spcAft>
              <a:buClr>
                <a:schemeClr val="dk1"/>
              </a:buClr>
              <a:buSzPts val="1300"/>
              <a:buFont typeface="Manrope Medium"/>
              <a:buChar char="■"/>
              <a:defRPr sz="1300">
                <a:solidFill>
                  <a:schemeClr val="dk1"/>
                </a:solidFill>
                <a:latin typeface="Manrope Medium"/>
                <a:ea typeface="Manrope Medium"/>
                <a:cs typeface="Manrope Medium"/>
                <a:sym typeface="Manrope Medium"/>
              </a:defRPr>
            </a:lvl9pPr>
          </a:lstStyle>
          <a:p/>
        </p:txBody>
      </p:sp>
      <p:sp>
        <p:nvSpPr>
          <p:cNvPr id="191" name="Google Shape;191;g37a2d7ecb02_0_177"/>
          <p:cNvSpPr txBox="1"/>
          <p:nvPr>
            <p:ph idx="3" type="body"/>
          </p:nvPr>
        </p:nvSpPr>
        <p:spPr>
          <a:xfrm rot="351392">
            <a:off x="4027974" y="4395438"/>
            <a:ext cx="2519651" cy="1981643"/>
          </a:xfrm>
          <a:prstGeom prst="rect">
            <a:avLst/>
          </a:prstGeom>
        </p:spPr>
        <p:txBody>
          <a:bodyPr anchorCtr="0" anchor="t" bIns="121875" lIns="121875" spcFirstLastPara="1" rIns="121875" wrap="square" tIns="121875">
            <a:spAutoFit/>
          </a:bodyPr>
          <a:lstStyle>
            <a:lvl1pPr indent="-228600" lvl="0" marL="457200">
              <a:spcBef>
                <a:spcPts val="0"/>
              </a:spcBef>
              <a:spcAft>
                <a:spcPts val="0"/>
              </a:spcAft>
              <a:buClr>
                <a:schemeClr val="dk1"/>
              </a:buClr>
              <a:buSzPts val="1600"/>
              <a:buNone/>
              <a:defRPr sz="1300">
                <a:solidFill>
                  <a:schemeClr val="dk1"/>
                </a:solidFill>
                <a:latin typeface="Manrope Medium"/>
                <a:ea typeface="Manrope Medium"/>
                <a:cs typeface="Manrope Medium"/>
                <a:sym typeface="Manrope Medium"/>
              </a:defRPr>
            </a:lvl1pPr>
            <a:lvl2pPr indent="-311150" lvl="1" marL="914400">
              <a:spcBef>
                <a:spcPts val="1300"/>
              </a:spcBef>
              <a:spcAft>
                <a:spcPts val="0"/>
              </a:spcAft>
              <a:buClr>
                <a:schemeClr val="dk1"/>
              </a:buClr>
              <a:buSzPts val="1300"/>
              <a:buFont typeface="Manrope Medium"/>
              <a:buChar char="○"/>
              <a:defRPr sz="1300">
                <a:solidFill>
                  <a:schemeClr val="dk1"/>
                </a:solidFill>
                <a:latin typeface="Manrope Medium"/>
                <a:ea typeface="Manrope Medium"/>
                <a:cs typeface="Manrope Medium"/>
                <a:sym typeface="Manrope Medium"/>
              </a:defRPr>
            </a:lvl2pPr>
            <a:lvl3pPr indent="-311150" lvl="2" marL="1371600">
              <a:spcBef>
                <a:spcPts val="1100"/>
              </a:spcBef>
              <a:spcAft>
                <a:spcPts val="0"/>
              </a:spcAft>
              <a:buClr>
                <a:schemeClr val="dk1"/>
              </a:buClr>
              <a:buSzPts val="1300"/>
              <a:buFont typeface="Manrope Medium"/>
              <a:buChar char="■"/>
              <a:defRPr sz="1300">
                <a:solidFill>
                  <a:schemeClr val="dk1"/>
                </a:solidFill>
                <a:latin typeface="Manrope Medium"/>
                <a:ea typeface="Manrope Medium"/>
                <a:cs typeface="Manrope Medium"/>
                <a:sym typeface="Manrope Medium"/>
              </a:defRPr>
            </a:lvl3pPr>
            <a:lvl4pPr indent="-311150" lvl="3" marL="1828800">
              <a:spcBef>
                <a:spcPts val="1100"/>
              </a:spcBef>
              <a:spcAft>
                <a:spcPts val="0"/>
              </a:spcAft>
              <a:buClr>
                <a:schemeClr val="dk1"/>
              </a:buClr>
              <a:buSzPts val="1300"/>
              <a:buFont typeface="Manrope Medium"/>
              <a:buChar char="●"/>
              <a:defRPr sz="1300">
                <a:solidFill>
                  <a:schemeClr val="dk1"/>
                </a:solidFill>
                <a:latin typeface="Manrope Medium"/>
                <a:ea typeface="Manrope Medium"/>
                <a:cs typeface="Manrope Medium"/>
                <a:sym typeface="Manrope Medium"/>
              </a:defRPr>
            </a:lvl4pPr>
            <a:lvl5pPr indent="-311150" lvl="4" marL="2286000">
              <a:spcBef>
                <a:spcPts val="1100"/>
              </a:spcBef>
              <a:spcAft>
                <a:spcPts val="0"/>
              </a:spcAft>
              <a:buClr>
                <a:schemeClr val="dk1"/>
              </a:buClr>
              <a:buSzPts val="1300"/>
              <a:buFont typeface="Manrope Medium"/>
              <a:buChar char="○"/>
              <a:defRPr sz="1300">
                <a:solidFill>
                  <a:schemeClr val="dk1"/>
                </a:solidFill>
                <a:latin typeface="Manrope Medium"/>
                <a:ea typeface="Manrope Medium"/>
                <a:cs typeface="Manrope Medium"/>
                <a:sym typeface="Manrope Medium"/>
              </a:defRPr>
            </a:lvl5pPr>
            <a:lvl6pPr indent="-311150" lvl="5" marL="2743200">
              <a:spcBef>
                <a:spcPts val="1100"/>
              </a:spcBef>
              <a:spcAft>
                <a:spcPts val="0"/>
              </a:spcAft>
              <a:buClr>
                <a:schemeClr val="dk1"/>
              </a:buClr>
              <a:buSzPts val="1300"/>
              <a:buFont typeface="Manrope Medium"/>
              <a:buChar char="■"/>
              <a:defRPr sz="1300">
                <a:solidFill>
                  <a:schemeClr val="dk1"/>
                </a:solidFill>
                <a:latin typeface="Manrope Medium"/>
                <a:ea typeface="Manrope Medium"/>
                <a:cs typeface="Manrope Medium"/>
                <a:sym typeface="Manrope Medium"/>
              </a:defRPr>
            </a:lvl6pPr>
            <a:lvl7pPr indent="-311150" lvl="6" marL="3200400">
              <a:spcBef>
                <a:spcPts val="1100"/>
              </a:spcBef>
              <a:spcAft>
                <a:spcPts val="0"/>
              </a:spcAft>
              <a:buClr>
                <a:schemeClr val="dk1"/>
              </a:buClr>
              <a:buSzPts val="1300"/>
              <a:buFont typeface="Manrope Medium"/>
              <a:buChar char="●"/>
              <a:defRPr sz="1300">
                <a:solidFill>
                  <a:schemeClr val="dk1"/>
                </a:solidFill>
                <a:latin typeface="Manrope Medium"/>
                <a:ea typeface="Manrope Medium"/>
                <a:cs typeface="Manrope Medium"/>
                <a:sym typeface="Manrope Medium"/>
              </a:defRPr>
            </a:lvl7pPr>
            <a:lvl8pPr indent="-311150" lvl="7" marL="3657600">
              <a:spcBef>
                <a:spcPts val="1100"/>
              </a:spcBef>
              <a:spcAft>
                <a:spcPts val="0"/>
              </a:spcAft>
              <a:buClr>
                <a:schemeClr val="dk1"/>
              </a:buClr>
              <a:buSzPts val="1300"/>
              <a:buFont typeface="Manrope Medium"/>
              <a:buChar char="○"/>
              <a:defRPr sz="1300">
                <a:solidFill>
                  <a:schemeClr val="dk1"/>
                </a:solidFill>
                <a:latin typeface="Manrope Medium"/>
                <a:ea typeface="Manrope Medium"/>
                <a:cs typeface="Manrope Medium"/>
                <a:sym typeface="Manrope Medium"/>
              </a:defRPr>
            </a:lvl8pPr>
            <a:lvl9pPr indent="-311150" lvl="8" marL="4114800">
              <a:spcBef>
                <a:spcPts val="1100"/>
              </a:spcBef>
              <a:spcAft>
                <a:spcPts val="1100"/>
              </a:spcAft>
              <a:buClr>
                <a:schemeClr val="dk1"/>
              </a:buClr>
              <a:buSzPts val="1300"/>
              <a:buFont typeface="Manrope Medium"/>
              <a:buChar char="■"/>
              <a:defRPr sz="1300">
                <a:solidFill>
                  <a:schemeClr val="dk1"/>
                </a:solidFill>
                <a:latin typeface="Manrope Medium"/>
                <a:ea typeface="Manrope Medium"/>
                <a:cs typeface="Manrope Medium"/>
                <a:sym typeface="Manrope Medium"/>
              </a:defRPr>
            </a:lvl9pPr>
          </a:lstStyle>
          <a:p/>
        </p:txBody>
      </p:sp>
      <p:sp>
        <p:nvSpPr>
          <p:cNvPr id="192" name="Google Shape;192;g37a2d7ecb02_0_177"/>
          <p:cNvSpPr txBox="1"/>
          <p:nvPr>
            <p:ph idx="4" type="body"/>
          </p:nvPr>
        </p:nvSpPr>
        <p:spPr>
          <a:xfrm rot="3683">
            <a:off x="8969532" y="4224072"/>
            <a:ext cx="2520001" cy="1981201"/>
          </a:xfrm>
          <a:prstGeom prst="rect">
            <a:avLst/>
          </a:prstGeom>
        </p:spPr>
        <p:txBody>
          <a:bodyPr anchorCtr="0" anchor="t" bIns="121875" lIns="121875" spcFirstLastPara="1" rIns="121875" wrap="square" tIns="121875">
            <a:noAutofit/>
          </a:bodyPr>
          <a:lstStyle>
            <a:lvl1pPr indent="-228600" lvl="0" marL="457200">
              <a:spcBef>
                <a:spcPts val="0"/>
              </a:spcBef>
              <a:spcAft>
                <a:spcPts val="0"/>
              </a:spcAft>
              <a:buClr>
                <a:schemeClr val="dk1"/>
              </a:buClr>
              <a:buSzPts val="1600"/>
              <a:buNone/>
              <a:defRPr sz="1300">
                <a:solidFill>
                  <a:schemeClr val="dk1"/>
                </a:solidFill>
                <a:latin typeface="Manrope Medium"/>
                <a:ea typeface="Manrope Medium"/>
                <a:cs typeface="Manrope Medium"/>
                <a:sym typeface="Manrope Medium"/>
              </a:defRPr>
            </a:lvl1pPr>
            <a:lvl2pPr indent="-311150" lvl="1" marL="914400">
              <a:spcBef>
                <a:spcPts val="1300"/>
              </a:spcBef>
              <a:spcAft>
                <a:spcPts val="0"/>
              </a:spcAft>
              <a:buClr>
                <a:schemeClr val="dk1"/>
              </a:buClr>
              <a:buSzPts val="1300"/>
              <a:buFont typeface="Manrope Medium"/>
              <a:buChar char="○"/>
              <a:defRPr sz="1300">
                <a:solidFill>
                  <a:schemeClr val="dk1"/>
                </a:solidFill>
                <a:latin typeface="Manrope Medium"/>
                <a:ea typeface="Manrope Medium"/>
                <a:cs typeface="Manrope Medium"/>
                <a:sym typeface="Manrope Medium"/>
              </a:defRPr>
            </a:lvl2pPr>
            <a:lvl3pPr indent="-311150" lvl="2" marL="1371600">
              <a:spcBef>
                <a:spcPts val="0"/>
              </a:spcBef>
              <a:spcAft>
                <a:spcPts val="0"/>
              </a:spcAft>
              <a:buClr>
                <a:schemeClr val="dk1"/>
              </a:buClr>
              <a:buSzPts val="1300"/>
              <a:buFont typeface="Manrope Medium"/>
              <a:buChar char="■"/>
              <a:defRPr sz="1300">
                <a:solidFill>
                  <a:schemeClr val="dk1"/>
                </a:solidFill>
                <a:latin typeface="Manrope Medium"/>
                <a:ea typeface="Manrope Medium"/>
                <a:cs typeface="Manrope Medium"/>
                <a:sym typeface="Manrope Medium"/>
              </a:defRPr>
            </a:lvl3pPr>
            <a:lvl4pPr indent="-311150" lvl="3" marL="1828800">
              <a:spcBef>
                <a:spcPts val="0"/>
              </a:spcBef>
              <a:spcAft>
                <a:spcPts val="0"/>
              </a:spcAft>
              <a:buClr>
                <a:schemeClr val="dk1"/>
              </a:buClr>
              <a:buSzPts val="1300"/>
              <a:buFont typeface="Manrope Medium"/>
              <a:buChar char="●"/>
              <a:defRPr sz="1300">
                <a:solidFill>
                  <a:schemeClr val="dk1"/>
                </a:solidFill>
                <a:latin typeface="Manrope Medium"/>
                <a:ea typeface="Manrope Medium"/>
                <a:cs typeface="Manrope Medium"/>
                <a:sym typeface="Manrope Medium"/>
              </a:defRPr>
            </a:lvl4pPr>
            <a:lvl5pPr indent="-311150" lvl="4" marL="2286000">
              <a:spcBef>
                <a:spcPts val="0"/>
              </a:spcBef>
              <a:spcAft>
                <a:spcPts val="0"/>
              </a:spcAft>
              <a:buClr>
                <a:schemeClr val="dk1"/>
              </a:buClr>
              <a:buSzPts val="1300"/>
              <a:buFont typeface="Manrope Medium"/>
              <a:buChar char="○"/>
              <a:defRPr sz="1300">
                <a:solidFill>
                  <a:schemeClr val="dk1"/>
                </a:solidFill>
                <a:latin typeface="Manrope Medium"/>
                <a:ea typeface="Manrope Medium"/>
                <a:cs typeface="Manrope Medium"/>
                <a:sym typeface="Manrope Medium"/>
              </a:defRPr>
            </a:lvl5pPr>
            <a:lvl6pPr indent="-311150" lvl="5" marL="2743200">
              <a:spcBef>
                <a:spcPts val="0"/>
              </a:spcBef>
              <a:spcAft>
                <a:spcPts val="0"/>
              </a:spcAft>
              <a:buClr>
                <a:schemeClr val="dk1"/>
              </a:buClr>
              <a:buSzPts val="1300"/>
              <a:buFont typeface="Manrope Medium"/>
              <a:buChar char="■"/>
              <a:defRPr sz="1300">
                <a:solidFill>
                  <a:schemeClr val="dk1"/>
                </a:solidFill>
                <a:latin typeface="Manrope Medium"/>
                <a:ea typeface="Manrope Medium"/>
                <a:cs typeface="Manrope Medium"/>
                <a:sym typeface="Manrope Medium"/>
              </a:defRPr>
            </a:lvl6pPr>
            <a:lvl7pPr indent="-311150" lvl="6" marL="3200400">
              <a:spcBef>
                <a:spcPts val="0"/>
              </a:spcBef>
              <a:spcAft>
                <a:spcPts val="0"/>
              </a:spcAft>
              <a:buClr>
                <a:schemeClr val="dk1"/>
              </a:buClr>
              <a:buSzPts val="1300"/>
              <a:buFont typeface="Manrope Medium"/>
              <a:buChar char="●"/>
              <a:defRPr sz="1300">
                <a:solidFill>
                  <a:schemeClr val="dk1"/>
                </a:solidFill>
                <a:latin typeface="Manrope Medium"/>
                <a:ea typeface="Manrope Medium"/>
                <a:cs typeface="Manrope Medium"/>
                <a:sym typeface="Manrope Medium"/>
              </a:defRPr>
            </a:lvl7pPr>
            <a:lvl8pPr indent="-311150" lvl="7" marL="3657600">
              <a:spcBef>
                <a:spcPts val="0"/>
              </a:spcBef>
              <a:spcAft>
                <a:spcPts val="0"/>
              </a:spcAft>
              <a:buClr>
                <a:schemeClr val="dk1"/>
              </a:buClr>
              <a:buSzPts val="1300"/>
              <a:buFont typeface="Manrope Medium"/>
              <a:buChar char="○"/>
              <a:defRPr sz="1300">
                <a:solidFill>
                  <a:schemeClr val="dk1"/>
                </a:solidFill>
                <a:latin typeface="Manrope Medium"/>
                <a:ea typeface="Manrope Medium"/>
                <a:cs typeface="Manrope Medium"/>
                <a:sym typeface="Manrope Medium"/>
              </a:defRPr>
            </a:lvl8pPr>
            <a:lvl9pPr indent="-311150" lvl="8" marL="4114800">
              <a:spcBef>
                <a:spcPts val="0"/>
              </a:spcBef>
              <a:spcAft>
                <a:spcPts val="0"/>
              </a:spcAft>
              <a:buClr>
                <a:schemeClr val="dk1"/>
              </a:buClr>
              <a:buSzPts val="1300"/>
              <a:buFont typeface="Manrope Medium"/>
              <a:buChar char="■"/>
              <a:defRPr sz="1300">
                <a:solidFill>
                  <a:schemeClr val="dk1"/>
                </a:solidFill>
                <a:latin typeface="Manrope Medium"/>
                <a:ea typeface="Manrope Medium"/>
                <a:cs typeface="Manrope Medium"/>
                <a:sym typeface="Manrope Medium"/>
              </a:defRPr>
            </a:lvl9pPr>
          </a:lstStyle>
          <a:p/>
        </p:txBody>
      </p:sp>
      <p:sp>
        <p:nvSpPr>
          <p:cNvPr id="193" name="Google Shape;193;g37a2d7ecb02_0_177"/>
          <p:cNvSpPr txBox="1"/>
          <p:nvPr>
            <p:ph type="title"/>
          </p:nvPr>
        </p:nvSpPr>
        <p:spPr>
          <a:xfrm>
            <a:off x="684222" y="500467"/>
            <a:ext cx="3727500" cy="868500"/>
          </a:xfrm>
          <a:prstGeom prst="rect">
            <a:avLst/>
          </a:prstGeom>
        </p:spPr>
        <p:txBody>
          <a:bodyPr anchorCtr="0" anchor="ctr" bIns="121875" lIns="121875" spcFirstLastPara="1" rIns="121875" wrap="square" tIns="121875">
            <a:noAutofit/>
          </a:bodyPr>
          <a:lstStyle>
            <a:lvl1pPr lvl="0">
              <a:spcBef>
                <a:spcPts val="0"/>
              </a:spcBef>
              <a:spcAft>
                <a:spcPts val="0"/>
              </a:spcAft>
              <a:buClr>
                <a:schemeClr val="dk1"/>
              </a:buClr>
              <a:buSzPts val="3200"/>
              <a:buNone/>
              <a:defRPr b="0" sz="3200">
                <a:solidFill>
                  <a:schemeClr val="dk1"/>
                </a:solidFill>
              </a:defRPr>
            </a:lvl1pPr>
            <a:lvl2pPr lvl="1">
              <a:spcBef>
                <a:spcPts val="0"/>
              </a:spcBef>
              <a:spcAft>
                <a:spcPts val="0"/>
              </a:spcAft>
              <a:buClr>
                <a:schemeClr val="lt1"/>
              </a:buClr>
              <a:buSzPts val="3200"/>
              <a:buNone/>
              <a:defRPr sz="3200"/>
            </a:lvl2pPr>
            <a:lvl3pPr lvl="2">
              <a:spcBef>
                <a:spcPts val="0"/>
              </a:spcBef>
              <a:spcAft>
                <a:spcPts val="0"/>
              </a:spcAft>
              <a:buClr>
                <a:schemeClr val="lt1"/>
              </a:buClr>
              <a:buSzPts val="3200"/>
              <a:buNone/>
              <a:defRPr sz="3200"/>
            </a:lvl3pPr>
            <a:lvl4pPr lvl="3">
              <a:spcBef>
                <a:spcPts val="0"/>
              </a:spcBef>
              <a:spcAft>
                <a:spcPts val="0"/>
              </a:spcAft>
              <a:buClr>
                <a:schemeClr val="lt1"/>
              </a:buClr>
              <a:buSzPts val="3200"/>
              <a:buNone/>
              <a:defRPr sz="3200"/>
            </a:lvl4pPr>
            <a:lvl5pPr lvl="4">
              <a:spcBef>
                <a:spcPts val="0"/>
              </a:spcBef>
              <a:spcAft>
                <a:spcPts val="0"/>
              </a:spcAft>
              <a:buClr>
                <a:schemeClr val="lt1"/>
              </a:buClr>
              <a:buSzPts val="3200"/>
              <a:buNone/>
              <a:defRPr sz="3200"/>
            </a:lvl5pPr>
            <a:lvl6pPr lvl="5">
              <a:spcBef>
                <a:spcPts val="0"/>
              </a:spcBef>
              <a:spcAft>
                <a:spcPts val="0"/>
              </a:spcAft>
              <a:buClr>
                <a:schemeClr val="lt1"/>
              </a:buClr>
              <a:buSzPts val="3200"/>
              <a:buNone/>
              <a:defRPr sz="3200"/>
            </a:lvl6pPr>
            <a:lvl7pPr lvl="6">
              <a:spcBef>
                <a:spcPts val="0"/>
              </a:spcBef>
              <a:spcAft>
                <a:spcPts val="0"/>
              </a:spcAft>
              <a:buClr>
                <a:schemeClr val="lt1"/>
              </a:buClr>
              <a:buSzPts val="3200"/>
              <a:buNone/>
              <a:defRPr sz="3200"/>
            </a:lvl7pPr>
            <a:lvl8pPr lvl="7">
              <a:spcBef>
                <a:spcPts val="0"/>
              </a:spcBef>
              <a:spcAft>
                <a:spcPts val="0"/>
              </a:spcAft>
              <a:buClr>
                <a:schemeClr val="lt1"/>
              </a:buClr>
              <a:buSzPts val="3200"/>
              <a:buNone/>
              <a:defRPr sz="3200"/>
            </a:lvl8pPr>
            <a:lvl9pPr lvl="8">
              <a:spcBef>
                <a:spcPts val="0"/>
              </a:spcBef>
              <a:spcAft>
                <a:spcPts val="0"/>
              </a:spcAft>
              <a:buClr>
                <a:schemeClr val="lt1"/>
              </a:buClr>
              <a:buSzPts val="3200"/>
              <a:buNone/>
              <a:defRPr sz="3200"/>
            </a:lvl9pPr>
          </a:lstStyle>
          <a:p/>
        </p:txBody>
      </p:sp>
      <p:sp>
        <p:nvSpPr>
          <p:cNvPr id="194" name="Google Shape;194;g37a2d7ecb02_0_177"/>
          <p:cNvSpPr txBox="1"/>
          <p:nvPr>
            <p:ph idx="5" type="subTitle"/>
          </p:nvPr>
        </p:nvSpPr>
        <p:spPr>
          <a:xfrm rot="-226068">
            <a:off x="825326" y="2037154"/>
            <a:ext cx="2520047" cy="730279"/>
          </a:xfrm>
          <a:prstGeom prst="rect">
            <a:avLst/>
          </a:prstGeom>
        </p:spPr>
        <p:txBody>
          <a:bodyPr anchorCtr="0" anchor="t" bIns="121875" lIns="121875" spcFirstLastPara="1" rIns="121875" wrap="square" tIns="121875">
            <a:normAutofit/>
          </a:bodyPr>
          <a:lstStyle>
            <a:lvl1pPr lvl="0" algn="ctr">
              <a:lnSpc>
                <a:spcPct val="100000"/>
              </a:lnSpc>
              <a:spcBef>
                <a:spcPts val="0"/>
              </a:spcBef>
              <a:spcAft>
                <a:spcPts val="0"/>
              </a:spcAft>
              <a:buClr>
                <a:schemeClr val="dk1"/>
              </a:buClr>
              <a:buSzPts val="4000"/>
              <a:buFont typeface="League Spartan SemiBold"/>
              <a:buNone/>
              <a:defRPr sz="4000">
                <a:solidFill>
                  <a:schemeClr val="dk1"/>
                </a:solidFill>
                <a:latin typeface="League Spartan SemiBold"/>
                <a:ea typeface="League Spartan SemiBold"/>
                <a:cs typeface="League Spartan SemiBold"/>
                <a:sym typeface="League Spartan SemiBold"/>
              </a:defRPr>
            </a:lvl1pPr>
            <a:lvl2pPr lvl="1" algn="ctr">
              <a:lnSpc>
                <a:spcPct val="100000"/>
              </a:lnSpc>
              <a:spcBef>
                <a:spcPts val="1100"/>
              </a:spcBef>
              <a:spcAft>
                <a:spcPts val="0"/>
              </a:spcAft>
              <a:buClr>
                <a:schemeClr val="dk1"/>
              </a:buClr>
              <a:buSzPts val="4000"/>
              <a:buFont typeface="League Spartan SemiBold"/>
              <a:buNone/>
              <a:defRPr sz="4000">
                <a:solidFill>
                  <a:schemeClr val="dk1"/>
                </a:solidFill>
                <a:latin typeface="League Spartan SemiBold"/>
                <a:ea typeface="League Spartan SemiBold"/>
                <a:cs typeface="League Spartan SemiBold"/>
                <a:sym typeface="League Spartan SemiBold"/>
              </a:defRPr>
            </a:lvl2pPr>
            <a:lvl3pPr lvl="2" algn="ctr">
              <a:lnSpc>
                <a:spcPct val="100000"/>
              </a:lnSpc>
              <a:spcBef>
                <a:spcPts val="1100"/>
              </a:spcBef>
              <a:spcAft>
                <a:spcPts val="0"/>
              </a:spcAft>
              <a:buClr>
                <a:schemeClr val="dk1"/>
              </a:buClr>
              <a:buSzPts val="4000"/>
              <a:buFont typeface="League Spartan SemiBold"/>
              <a:buNone/>
              <a:defRPr sz="4000">
                <a:solidFill>
                  <a:schemeClr val="dk1"/>
                </a:solidFill>
                <a:latin typeface="League Spartan SemiBold"/>
                <a:ea typeface="League Spartan SemiBold"/>
                <a:cs typeface="League Spartan SemiBold"/>
                <a:sym typeface="League Spartan SemiBold"/>
              </a:defRPr>
            </a:lvl3pPr>
            <a:lvl4pPr lvl="3" algn="ctr">
              <a:lnSpc>
                <a:spcPct val="100000"/>
              </a:lnSpc>
              <a:spcBef>
                <a:spcPts val="1100"/>
              </a:spcBef>
              <a:spcAft>
                <a:spcPts val="0"/>
              </a:spcAft>
              <a:buClr>
                <a:schemeClr val="dk1"/>
              </a:buClr>
              <a:buSzPts val="4000"/>
              <a:buFont typeface="League Spartan SemiBold"/>
              <a:buNone/>
              <a:defRPr sz="4000">
                <a:solidFill>
                  <a:schemeClr val="dk1"/>
                </a:solidFill>
                <a:latin typeface="League Spartan SemiBold"/>
                <a:ea typeface="League Spartan SemiBold"/>
                <a:cs typeface="League Spartan SemiBold"/>
                <a:sym typeface="League Spartan SemiBold"/>
              </a:defRPr>
            </a:lvl4pPr>
            <a:lvl5pPr lvl="4" algn="ctr">
              <a:lnSpc>
                <a:spcPct val="100000"/>
              </a:lnSpc>
              <a:spcBef>
                <a:spcPts val="1100"/>
              </a:spcBef>
              <a:spcAft>
                <a:spcPts val="0"/>
              </a:spcAft>
              <a:buClr>
                <a:schemeClr val="dk1"/>
              </a:buClr>
              <a:buSzPts val="4000"/>
              <a:buFont typeface="League Spartan SemiBold"/>
              <a:buNone/>
              <a:defRPr sz="4000">
                <a:solidFill>
                  <a:schemeClr val="dk1"/>
                </a:solidFill>
                <a:latin typeface="League Spartan SemiBold"/>
                <a:ea typeface="League Spartan SemiBold"/>
                <a:cs typeface="League Spartan SemiBold"/>
                <a:sym typeface="League Spartan SemiBold"/>
              </a:defRPr>
            </a:lvl5pPr>
            <a:lvl6pPr lvl="5" algn="ctr">
              <a:lnSpc>
                <a:spcPct val="100000"/>
              </a:lnSpc>
              <a:spcBef>
                <a:spcPts val="1100"/>
              </a:spcBef>
              <a:spcAft>
                <a:spcPts val="0"/>
              </a:spcAft>
              <a:buClr>
                <a:schemeClr val="dk1"/>
              </a:buClr>
              <a:buSzPts val="4000"/>
              <a:buFont typeface="League Spartan SemiBold"/>
              <a:buNone/>
              <a:defRPr sz="4000">
                <a:solidFill>
                  <a:schemeClr val="dk1"/>
                </a:solidFill>
                <a:latin typeface="League Spartan SemiBold"/>
                <a:ea typeface="League Spartan SemiBold"/>
                <a:cs typeface="League Spartan SemiBold"/>
                <a:sym typeface="League Spartan SemiBold"/>
              </a:defRPr>
            </a:lvl6pPr>
            <a:lvl7pPr lvl="6" algn="ctr">
              <a:lnSpc>
                <a:spcPct val="100000"/>
              </a:lnSpc>
              <a:spcBef>
                <a:spcPts val="1100"/>
              </a:spcBef>
              <a:spcAft>
                <a:spcPts val="0"/>
              </a:spcAft>
              <a:buClr>
                <a:schemeClr val="dk1"/>
              </a:buClr>
              <a:buSzPts val="4000"/>
              <a:buFont typeface="League Spartan SemiBold"/>
              <a:buNone/>
              <a:defRPr sz="4000">
                <a:solidFill>
                  <a:schemeClr val="dk1"/>
                </a:solidFill>
                <a:latin typeface="League Spartan SemiBold"/>
                <a:ea typeface="League Spartan SemiBold"/>
                <a:cs typeface="League Spartan SemiBold"/>
                <a:sym typeface="League Spartan SemiBold"/>
              </a:defRPr>
            </a:lvl7pPr>
            <a:lvl8pPr lvl="7" algn="ctr">
              <a:lnSpc>
                <a:spcPct val="100000"/>
              </a:lnSpc>
              <a:spcBef>
                <a:spcPts val="1100"/>
              </a:spcBef>
              <a:spcAft>
                <a:spcPts val="0"/>
              </a:spcAft>
              <a:buClr>
                <a:schemeClr val="dk1"/>
              </a:buClr>
              <a:buSzPts val="4000"/>
              <a:buFont typeface="League Spartan SemiBold"/>
              <a:buNone/>
              <a:defRPr sz="4000">
                <a:solidFill>
                  <a:schemeClr val="dk1"/>
                </a:solidFill>
                <a:latin typeface="League Spartan SemiBold"/>
                <a:ea typeface="League Spartan SemiBold"/>
                <a:cs typeface="League Spartan SemiBold"/>
                <a:sym typeface="League Spartan SemiBold"/>
              </a:defRPr>
            </a:lvl8pPr>
            <a:lvl9pPr lvl="8" algn="ctr">
              <a:lnSpc>
                <a:spcPct val="100000"/>
              </a:lnSpc>
              <a:spcBef>
                <a:spcPts val="1100"/>
              </a:spcBef>
              <a:spcAft>
                <a:spcPts val="1100"/>
              </a:spcAft>
              <a:buClr>
                <a:schemeClr val="dk1"/>
              </a:buClr>
              <a:buSzPts val="4000"/>
              <a:buFont typeface="League Spartan SemiBold"/>
              <a:buNone/>
              <a:defRPr sz="4000">
                <a:solidFill>
                  <a:schemeClr val="dk1"/>
                </a:solidFill>
                <a:latin typeface="League Spartan SemiBold"/>
                <a:ea typeface="League Spartan SemiBold"/>
                <a:cs typeface="League Spartan SemiBold"/>
                <a:sym typeface="League Spartan SemiBold"/>
              </a:defRPr>
            </a:lvl9pPr>
          </a:lstStyle>
          <a:p/>
        </p:txBody>
      </p:sp>
      <p:sp>
        <p:nvSpPr>
          <p:cNvPr id="195" name="Google Shape;195;g37a2d7ecb02_0_177"/>
          <p:cNvSpPr txBox="1"/>
          <p:nvPr>
            <p:ph idx="6" type="subTitle"/>
          </p:nvPr>
        </p:nvSpPr>
        <p:spPr>
          <a:xfrm rot="126060">
            <a:off x="6697624" y="144341"/>
            <a:ext cx="2626766" cy="732787"/>
          </a:xfrm>
          <a:prstGeom prst="rect">
            <a:avLst/>
          </a:prstGeom>
        </p:spPr>
        <p:txBody>
          <a:bodyPr anchorCtr="0" anchor="t" bIns="121875" lIns="121875" spcFirstLastPara="1" rIns="121875" wrap="square" tIns="121875">
            <a:normAutofit/>
          </a:bodyPr>
          <a:lstStyle>
            <a:lvl1pPr lvl="0" algn="ctr">
              <a:lnSpc>
                <a:spcPct val="100000"/>
              </a:lnSpc>
              <a:spcBef>
                <a:spcPts val="0"/>
              </a:spcBef>
              <a:spcAft>
                <a:spcPts val="0"/>
              </a:spcAft>
              <a:buClr>
                <a:schemeClr val="dk1"/>
              </a:buClr>
              <a:buSzPts val="4000"/>
              <a:buFont typeface="League Spartan SemiBold"/>
              <a:buNone/>
              <a:defRPr sz="4000">
                <a:solidFill>
                  <a:schemeClr val="dk1"/>
                </a:solidFill>
                <a:latin typeface="League Spartan SemiBold"/>
                <a:ea typeface="League Spartan SemiBold"/>
                <a:cs typeface="League Spartan SemiBold"/>
                <a:sym typeface="League Spartan SemiBold"/>
              </a:defRPr>
            </a:lvl1pPr>
            <a:lvl2pPr lvl="1" algn="ctr">
              <a:lnSpc>
                <a:spcPct val="100000"/>
              </a:lnSpc>
              <a:spcBef>
                <a:spcPts val="1100"/>
              </a:spcBef>
              <a:spcAft>
                <a:spcPts val="0"/>
              </a:spcAft>
              <a:buClr>
                <a:schemeClr val="dk1"/>
              </a:buClr>
              <a:buSzPts val="4000"/>
              <a:buFont typeface="League Spartan SemiBold"/>
              <a:buNone/>
              <a:defRPr sz="4000">
                <a:solidFill>
                  <a:schemeClr val="dk1"/>
                </a:solidFill>
                <a:latin typeface="League Spartan SemiBold"/>
                <a:ea typeface="League Spartan SemiBold"/>
                <a:cs typeface="League Spartan SemiBold"/>
                <a:sym typeface="League Spartan SemiBold"/>
              </a:defRPr>
            </a:lvl2pPr>
            <a:lvl3pPr lvl="2" algn="ctr">
              <a:lnSpc>
                <a:spcPct val="100000"/>
              </a:lnSpc>
              <a:spcBef>
                <a:spcPts val="1100"/>
              </a:spcBef>
              <a:spcAft>
                <a:spcPts val="0"/>
              </a:spcAft>
              <a:buClr>
                <a:schemeClr val="dk1"/>
              </a:buClr>
              <a:buSzPts val="4000"/>
              <a:buFont typeface="League Spartan SemiBold"/>
              <a:buNone/>
              <a:defRPr sz="4000">
                <a:solidFill>
                  <a:schemeClr val="dk1"/>
                </a:solidFill>
                <a:latin typeface="League Spartan SemiBold"/>
                <a:ea typeface="League Spartan SemiBold"/>
                <a:cs typeface="League Spartan SemiBold"/>
                <a:sym typeface="League Spartan SemiBold"/>
              </a:defRPr>
            </a:lvl3pPr>
            <a:lvl4pPr lvl="3" algn="ctr">
              <a:lnSpc>
                <a:spcPct val="100000"/>
              </a:lnSpc>
              <a:spcBef>
                <a:spcPts val="1100"/>
              </a:spcBef>
              <a:spcAft>
                <a:spcPts val="0"/>
              </a:spcAft>
              <a:buClr>
                <a:schemeClr val="dk1"/>
              </a:buClr>
              <a:buSzPts val="4000"/>
              <a:buFont typeface="League Spartan SemiBold"/>
              <a:buNone/>
              <a:defRPr sz="4000">
                <a:solidFill>
                  <a:schemeClr val="dk1"/>
                </a:solidFill>
                <a:latin typeface="League Spartan SemiBold"/>
                <a:ea typeface="League Spartan SemiBold"/>
                <a:cs typeface="League Spartan SemiBold"/>
                <a:sym typeface="League Spartan SemiBold"/>
              </a:defRPr>
            </a:lvl4pPr>
            <a:lvl5pPr lvl="4" algn="ctr">
              <a:lnSpc>
                <a:spcPct val="100000"/>
              </a:lnSpc>
              <a:spcBef>
                <a:spcPts val="1100"/>
              </a:spcBef>
              <a:spcAft>
                <a:spcPts val="0"/>
              </a:spcAft>
              <a:buClr>
                <a:schemeClr val="dk1"/>
              </a:buClr>
              <a:buSzPts val="4000"/>
              <a:buFont typeface="League Spartan SemiBold"/>
              <a:buNone/>
              <a:defRPr sz="4000">
                <a:solidFill>
                  <a:schemeClr val="dk1"/>
                </a:solidFill>
                <a:latin typeface="League Spartan SemiBold"/>
                <a:ea typeface="League Spartan SemiBold"/>
                <a:cs typeface="League Spartan SemiBold"/>
                <a:sym typeface="League Spartan SemiBold"/>
              </a:defRPr>
            </a:lvl5pPr>
            <a:lvl6pPr lvl="5" algn="ctr">
              <a:lnSpc>
                <a:spcPct val="100000"/>
              </a:lnSpc>
              <a:spcBef>
                <a:spcPts val="1100"/>
              </a:spcBef>
              <a:spcAft>
                <a:spcPts val="0"/>
              </a:spcAft>
              <a:buClr>
                <a:schemeClr val="dk1"/>
              </a:buClr>
              <a:buSzPts val="4000"/>
              <a:buFont typeface="League Spartan SemiBold"/>
              <a:buNone/>
              <a:defRPr sz="4000">
                <a:solidFill>
                  <a:schemeClr val="dk1"/>
                </a:solidFill>
                <a:latin typeface="League Spartan SemiBold"/>
                <a:ea typeface="League Spartan SemiBold"/>
                <a:cs typeface="League Spartan SemiBold"/>
                <a:sym typeface="League Spartan SemiBold"/>
              </a:defRPr>
            </a:lvl6pPr>
            <a:lvl7pPr lvl="6" algn="ctr">
              <a:lnSpc>
                <a:spcPct val="100000"/>
              </a:lnSpc>
              <a:spcBef>
                <a:spcPts val="1100"/>
              </a:spcBef>
              <a:spcAft>
                <a:spcPts val="0"/>
              </a:spcAft>
              <a:buClr>
                <a:schemeClr val="dk1"/>
              </a:buClr>
              <a:buSzPts val="4000"/>
              <a:buFont typeface="League Spartan SemiBold"/>
              <a:buNone/>
              <a:defRPr sz="4000">
                <a:solidFill>
                  <a:schemeClr val="dk1"/>
                </a:solidFill>
                <a:latin typeface="League Spartan SemiBold"/>
                <a:ea typeface="League Spartan SemiBold"/>
                <a:cs typeface="League Spartan SemiBold"/>
                <a:sym typeface="League Spartan SemiBold"/>
              </a:defRPr>
            </a:lvl7pPr>
            <a:lvl8pPr lvl="7" algn="ctr">
              <a:lnSpc>
                <a:spcPct val="100000"/>
              </a:lnSpc>
              <a:spcBef>
                <a:spcPts val="1100"/>
              </a:spcBef>
              <a:spcAft>
                <a:spcPts val="0"/>
              </a:spcAft>
              <a:buClr>
                <a:schemeClr val="dk1"/>
              </a:buClr>
              <a:buSzPts val="4000"/>
              <a:buFont typeface="League Spartan SemiBold"/>
              <a:buNone/>
              <a:defRPr sz="4000">
                <a:solidFill>
                  <a:schemeClr val="dk1"/>
                </a:solidFill>
                <a:latin typeface="League Spartan SemiBold"/>
                <a:ea typeface="League Spartan SemiBold"/>
                <a:cs typeface="League Spartan SemiBold"/>
                <a:sym typeface="League Spartan SemiBold"/>
              </a:defRPr>
            </a:lvl8pPr>
            <a:lvl9pPr lvl="8" algn="ctr">
              <a:lnSpc>
                <a:spcPct val="100000"/>
              </a:lnSpc>
              <a:spcBef>
                <a:spcPts val="1100"/>
              </a:spcBef>
              <a:spcAft>
                <a:spcPts val="1100"/>
              </a:spcAft>
              <a:buClr>
                <a:schemeClr val="dk1"/>
              </a:buClr>
              <a:buSzPts val="4000"/>
              <a:buFont typeface="League Spartan SemiBold"/>
              <a:buNone/>
              <a:defRPr sz="4000">
                <a:solidFill>
                  <a:schemeClr val="dk1"/>
                </a:solidFill>
                <a:latin typeface="League Spartan SemiBold"/>
                <a:ea typeface="League Spartan SemiBold"/>
                <a:cs typeface="League Spartan SemiBold"/>
                <a:sym typeface="League Spartan SemiBold"/>
              </a:defRPr>
            </a:lvl9pPr>
          </a:lstStyle>
          <a:p/>
        </p:txBody>
      </p:sp>
      <p:sp>
        <p:nvSpPr>
          <p:cNvPr id="196" name="Google Shape;196;g37a2d7ecb02_0_177"/>
          <p:cNvSpPr txBox="1"/>
          <p:nvPr>
            <p:ph idx="7" type="subTitle"/>
          </p:nvPr>
        </p:nvSpPr>
        <p:spPr>
          <a:xfrm rot="348974">
            <a:off x="4152484" y="3546064"/>
            <a:ext cx="2590335" cy="728219"/>
          </a:xfrm>
          <a:prstGeom prst="rect">
            <a:avLst/>
          </a:prstGeom>
        </p:spPr>
        <p:txBody>
          <a:bodyPr anchorCtr="0" anchor="t" bIns="121875" lIns="121875" spcFirstLastPara="1" rIns="121875" wrap="square" tIns="121875">
            <a:normAutofit/>
          </a:bodyPr>
          <a:lstStyle>
            <a:lvl1pPr lvl="0" algn="ctr">
              <a:lnSpc>
                <a:spcPct val="100000"/>
              </a:lnSpc>
              <a:spcBef>
                <a:spcPts val="0"/>
              </a:spcBef>
              <a:spcAft>
                <a:spcPts val="0"/>
              </a:spcAft>
              <a:buClr>
                <a:schemeClr val="dk1"/>
              </a:buClr>
              <a:buSzPts val="4000"/>
              <a:buFont typeface="League Spartan SemiBold"/>
              <a:buNone/>
              <a:defRPr sz="4000">
                <a:solidFill>
                  <a:schemeClr val="dk1"/>
                </a:solidFill>
                <a:latin typeface="League Spartan SemiBold"/>
                <a:ea typeface="League Spartan SemiBold"/>
                <a:cs typeface="League Spartan SemiBold"/>
                <a:sym typeface="League Spartan SemiBold"/>
              </a:defRPr>
            </a:lvl1pPr>
            <a:lvl2pPr lvl="1" algn="ctr">
              <a:lnSpc>
                <a:spcPct val="100000"/>
              </a:lnSpc>
              <a:spcBef>
                <a:spcPts val="1100"/>
              </a:spcBef>
              <a:spcAft>
                <a:spcPts val="0"/>
              </a:spcAft>
              <a:buClr>
                <a:schemeClr val="dk1"/>
              </a:buClr>
              <a:buSzPts val="4000"/>
              <a:buFont typeface="League Spartan SemiBold"/>
              <a:buNone/>
              <a:defRPr sz="4000">
                <a:solidFill>
                  <a:schemeClr val="dk1"/>
                </a:solidFill>
                <a:latin typeface="League Spartan SemiBold"/>
                <a:ea typeface="League Spartan SemiBold"/>
                <a:cs typeface="League Spartan SemiBold"/>
                <a:sym typeface="League Spartan SemiBold"/>
              </a:defRPr>
            </a:lvl2pPr>
            <a:lvl3pPr lvl="2" algn="ctr">
              <a:lnSpc>
                <a:spcPct val="100000"/>
              </a:lnSpc>
              <a:spcBef>
                <a:spcPts val="1100"/>
              </a:spcBef>
              <a:spcAft>
                <a:spcPts val="0"/>
              </a:spcAft>
              <a:buClr>
                <a:schemeClr val="dk1"/>
              </a:buClr>
              <a:buSzPts val="4000"/>
              <a:buFont typeface="League Spartan SemiBold"/>
              <a:buNone/>
              <a:defRPr sz="4000">
                <a:solidFill>
                  <a:schemeClr val="dk1"/>
                </a:solidFill>
                <a:latin typeface="League Spartan SemiBold"/>
                <a:ea typeface="League Spartan SemiBold"/>
                <a:cs typeface="League Spartan SemiBold"/>
                <a:sym typeface="League Spartan SemiBold"/>
              </a:defRPr>
            </a:lvl3pPr>
            <a:lvl4pPr lvl="3" algn="ctr">
              <a:lnSpc>
                <a:spcPct val="100000"/>
              </a:lnSpc>
              <a:spcBef>
                <a:spcPts val="1100"/>
              </a:spcBef>
              <a:spcAft>
                <a:spcPts val="0"/>
              </a:spcAft>
              <a:buClr>
                <a:schemeClr val="dk1"/>
              </a:buClr>
              <a:buSzPts val="4000"/>
              <a:buFont typeface="League Spartan SemiBold"/>
              <a:buNone/>
              <a:defRPr sz="4000">
                <a:solidFill>
                  <a:schemeClr val="dk1"/>
                </a:solidFill>
                <a:latin typeface="League Spartan SemiBold"/>
                <a:ea typeface="League Spartan SemiBold"/>
                <a:cs typeface="League Spartan SemiBold"/>
                <a:sym typeface="League Spartan SemiBold"/>
              </a:defRPr>
            </a:lvl4pPr>
            <a:lvl5pPr lvl="4" algn="ctr">
              <a:lnSpc>
                <a:spcPct val="100000"/>
              </a:lnSpc>
              <a:spcBef>
                <a:spcPts val="1100"/>
              </a:spcBef>
              <a:spcAft>
                <a:spcPts val="0"/>
              </a:spcAft>
              <a:buClr>
                <a:schemeClr val="dk1"/>
              </a:buClr>
              <a:buSzPts val="4000"/>
              <a:buFont typeface="League Spartan SemiBold"/>
              <a:buNone/>
              <a:defRPr sz="4000">
                <a:solidFill>
                  <a:schemeClr val="dk1"/>
                </a:solidFill>
                <a:latin typeface="League Spartan SemiBold"/>
                <a:ea typeface="League Spartan SemiBold"/>
                <a:cs typeface="League Spartan SemiBold"/>
                <a:sym typeface="League Spartan SemiBold"/>
              </a:defRPr>
            </a:lvl5pPr>
            <a:lvl6pPr lvl="5" algn="ctr">
              <a:lnSpc>
                <a:spcPct val="100000"/>
              </a:lnSpc>
              <a:spcBef>
                <a:spcPts val="1100"/>
              </a:spcBef>
              <a:spcAft>
                <a:spcPts val="0"/>
              </a:spcAft>
              <a:buClr>
                <a:schemeClr val="dk1"/>
              </a:buClr>
              <a:buSzPts val="4000"/>
              <a:buFont typeface="League Spartan SemiBold"/>
              <a:buNone/>
              <a:defRPr sz="4000">
                <a:solidFill>
                  <a:schemeClr val="dk1"/>
                </a:solidFill>
                <a:latin typeface="League Spartan SemiBold"/>
                <a:ea typeface="League Spartan SemiBold"/>
                <a:cs typeface="League Spartan SemiBold"/>
                <a:sym typeface="League Spartan SemiBold"/>
              </a:defRPr>
            </a:lvl6pPr>
            <a:lvl7pPr lvl="6" algn="ctr">
              <a:lnSpc>
                <a:spcPct val="100000"/>
              </a:lnSpc>
              <a:spcBef>
                <a:spcPts val="1100"/>
              </a:spcBef>
              <a:spcAft>
                <a:spcPts val="0"/>
              </a:spcAft>
              <a:buClr>
                <a:schemeClr val="dk1"/>
              </a:buClr>
              <a:buSzPts val="4000"/>
              <a:buFont typeface="League Spartan SemiBold"/>
              <a:buNone/>
              <a:defRPr sz="4000">
                <a:solidFill>
                  <a:schemeClr val="dk1"/>
                </a:solidFill>
                <a:latin typeface="League Spartan SemiBold"/>
                <a:ea typeface="League Spartan SemiBold"/>
                <a:cs typeface="League Spartan SemiBold"/>
                <a:sym typeface="League Spartan SemiBold"/>
              </a:defRPr>
            </a:lvl7pPr>
            <a:lvl8pPr lvl="7" algn="ctr">
              <a:lnSpc>
                <a:spcPct val="100000"/>
              </a:lnSpc>
              <a:spcBef>
                <a:spcPts val="1100"/>
              </a:spcBef>
              <a:spcAft>
                <a:spcPts val="0"/>
              </a:spcAft>
              <a:buClr>
                <a:schemeClr val="dk1"/>
              </a:buClr>
              <a:buSzPts val="4000"/>
              <a:buFont typeface="League Spartan SemiBold"/>
              <a:buNone/>
              <a:defRPr sz="4000">
                <a:solidFill>
                  <a:schemeClr val="dk1"/>
                </a:solidFill>
                <a:latin typeface="League Spartan SemiBold"/>
                <a:ea typeface="League Spartan SemiBold"/>
                <a:cs typeface="League Spartan SemiBold"/>
                <a:sym typeface="League Spartan SemiBold"/>
              </a:defRPr>
            </a:lvl8pPr>
            <a:lvl9pPr lvl="8" algn="ctr">
              <a:lnSpc>
                <a:spcPct val="100000"/>
              </a:lnSpc>
              <a:spcBef>
                <a:spcPts val="1100"/>
              </a:spcBef>
              <a:spcAft>
                <a:spcPts val="1100"/>
              </a:spcAft>
              <a:buClr>
                <a:schemeClr val="dk1"/>
              </a:buClr>
              <a:buSzPts val="4000"/>
              <a:buFont typeface="League Spartan SemiBold"/>
              <a:buNone/>
              <a:defRPr sz="4000">
                <a:solidFill>
                  <a:schemeClr val="dk1"/>
                </a:solidFill>
                <a:latin typeface="League Spartan SemiBold"/>
                <a:ea typeface="League Spartan SemiBold"/>
                <a:cs typeface="League Spartan SemiBold"/>
                <a:sym typeface="League Spartan SemiBold"/>
              </a:defRPr>
            </a:lvl9pPr>
          </a:lstStyle>
          <a:p/>
        </p:txBody>
      </p:sp>
      <p:sp>
        <p:nvSpPr>
          <p:cNvPr id="197" name="Google Shape;197;g37a2d7ecb02_0_177"/>
          <p:cNvSpPr txBox="1"/>
          <p:nvPr>
            <p:ph idx="8" type="subTitle"/>
          </p:nvPr>
        </p:nvSpPr>
        <p:spPr>
          <a:xfrm rot="-59774">
            <a:off x="8915033" y="3302178"/>
            <a:ext cx="2553686" cy="733014"/>
          </a:xfrm>
          <a:prstGeom prst="rect">
            <a:avLst/>
          </a:prstGeom>
        </p:spPr>
        <p:txBody>
          <a:bodyPr anchorCtr="0" anchor="t" bIns="121875" lIns="121875" spcFirstLastPara="1" rIns="121875" wrap="square" tIns="121875">
            <a:normAutofit/>
          </a:bodyPr>
          <a:lstStyle>
            <a:lvl1pPr lvl="0" algn="ctr">
              <a:lnSpc>
                <a:spcPct val="100000"/>
              </a:lnSpc>
              <a:spcBef>
                <a:spcPts val="0"/>
              </a:spcBef>
              <a:spcAft>
                <a:spcPts val="0"/>
              </a:spcAft>
              <a:buClr>
                <a:schemeClr val="dk1"/>
              </a:buClr>
              <a:buSzPts val="4000"/>
              <a:buFont typeface="League Spartan SemiBold"/>
              <a:buNone/>
              <a:defRPr sz="4000">
                <a:solidFill>
                  <a:schemeClr val="dk1"/>
                </a:solidFill>
                <a:latin typeface="League Spartan SemiBold"/>
                <a:ea typeface="League Spartan SemiBold"/>
                <a:cs typeface="League Spartan SemiBold"/>
                <a:sym typeface="League Spartan SemiBold"/>
              </a:defRPr>
            </a:lvl1pPr>
            <a:lvl2pPr lvl="1" algn="ctr">
              <a:lnSpc>
                <a:spcPct val="100000"/>
              </a:lnSpc>
              <a:spcBef>
                <a:spcPts val="1100"/>
              </a:spcBef>
              <a:spcAft>
                <a:spcPts val="0"/>
              </a:spcAft>
              <a:buClr>
                <a:schemeClr val="dk1"/>
              </a:buClr>
              <a:buSzPts val="4000"/>
              <a:buFont typeface="League Spartan SemiBold"/>
              <a:buNone/>
              <a:defRPr sz="4000">
                <a:solidFill>
                  <a:schemeClr val="dk1"/>
                </a:solidFill>
                <a:latin typeface="League Spartan SemiBold"/>
                <a:ea typeface="League Spartan SemiBold"/>
                <a:cs typeface="League Spartan SemiBold"/>
                <a:sym typeface="League Spartan SemiBold"/>
              </a:defRPr>
            </a:lvl2pPr>
            <a:lvl3pPr lvl="2" algn="ctr">
              <a:lnSpc>
                <a:spcPct val="100000"/>
              </a:lnSpc>
              <a:spcBef>
                <a:spcPts val="1100"/>
              </a:spcBef>
              <a:spcAft>
                <a:spcPts val="0"/>
              </a:spcAft>
              <a:buClr>
                <a:schemeClr val="dk1"/>
              </a:buClr>
              <a:buSzPts val="4000"/>
              <a:buFont typeface="League Spartan SemiBold"/>
              <a:buNone/>
              <a:defRPr sz="4000">
                <a:solidFill>
                  <a:schemeClr val="dk1"/>
                </a:solidFill>
                <a:latin typeface="League Spartan SemiBold"/>
                <a:ea typeface="League Spartan SemiBold"/>
                <a:cs typeface="League Spartan SemiBold"/>
                <a:sym typeface="League Spartan SemiBold"/>
              </a:defRPr>
            </a:lvl3pPr>
            <a:lvl4pPr lvl="3" algn="ctr">
              <a:lnSpc>
                <a:spcPct val="100000"/>
              </a:lnSpc>
              <a:spcBef>
                <a:spcPts val="1100"/>
              </a:spcBef>
              <a:spcAft>
                <a:spcPts val="0"/>
              </a:spcAft>
              <a:buClr>
                <a:schemeClr val="dk1"/>
              </a:buClr>
              <a:buSzPts val="4000"/>
              <a:buFont typeface="League Spartan SemiBold"/>
              <a:buNone/>
              <a:defRPr sz="4000">
                <a:solidFill>
                  <a:schemeClr val="dk1"/>
                </a:solidFill>
                <a:latin typeface="League Spartan SemiBold"/>
                <a:ea typeface="League Spartan SemiBold"/>
                <a:cs typeface="League Spartan SemiBold"/>
                <a:sym typeface="League Spartan SemiBold"/>
              </a:defRPr>
            </a:lvl4pPr>
            <a:lvl5pPr lvl="4" algn="ctr">
              <a:lnSpc>
                <a:spcPct val="100000"/>
              </a:lnSpc>
              <a:spcBef>
                <a:spcPts val="1100"/>
              </a:spcBef>
              <a:spcAft>
                <a:spcPts val="0"/>
              </a:spcAft>
              <a:buClr>
                <a:schemeClr val="dk1"/>
              </a:buClr>
              <a:buSzPts val="4000"/>
              <a:buFont typeface="League Spartan SemiBold"/>
              <a:buNone/>
              <a:defRPr sz="4000">
                <a:solidFill>
                  <a:schemeClr val="dk1"/>
                </a:solidFill>
                <a:latin typeface="League Spartan SemiBold"/>
                <a:ea typeface="League Spartan SemiBold"/>
                <a:cs typeface="League Spartan SemiBold"/>
                <a:sym typeface="League Spartan SemiBold"/>
              </a:defRPr>
            </a:lvl5pPr>
            <a:lvl6pPr lvl="5" algn="ctr">
              <a:lnSpc>
                <a:spcPct val="100000"/>
              </a:lnSpc>
              <a:spcBef>
                <a:spcPts val="1100"/>
              </a:spcBef>
              <a:spcAft>
                <a:spcPts val="0"/>
              </a:spcAft>
              <a:buClr>
                <a:schemeClr val="dk1"/>
              </a:buClr>
              <a:buSzPts val="4000"/>
              <a:buFont typeface="League Spartan SemiBold"/>
              <a:buNone/>
              <a:defRPr sz="4000">
                <a:solidFill>
                  <a:schemeClr val="dk1"/>
                </a:solidFill>
                <a:latin typeface="League Spartan SemiBold"/>
                <a:ea typeface="League Spartan SemiBold"/>
                <a:cs typeface="League Spartan SemiBold"/>
                <a:sym typeface="League Spartan SemiBold"/>
              </a:defRPr>
            </a:lvl6pPr>
            <a:lvl7pPr lvl="6" algn="ctr">
              <a:lnSpc>
                <a:spcPct val="100000"/>
              </a:lnSpc>
              <a:spcBef>
                <a:spcPts val="1100"/>
              </a:spcBef>
              <a:spcAft>
                <a:spcPts val="0"/>
              </a:spcAft>
              <a:buClr>
                <a:schemeClr val="dk1"/>
              </a:buClr>
              <a:buSzPts val="4000"/>
              <a:buFont typeface="League Spartan SemiBold"/>
              <a:buNone/>
              <a:defRPr sz="4000">
                <a:solidFill>
                  <a:schemeClr val="dk1"/>
                </a:solidFill>
                <a:latin typeface="League Spartan SemiBold"/>
                <a:ea typeface="League Spartan SemiBold"/>
                <a:cs typeface="League Spartan SemiBold"/>
                <a:sym typeface="League Spartan SemiBold"/>
              </a:defRPr>
            </a:lvl7pPr>
            <a:lvl8pPr lvl="7" algn="ctr">
              <a:lnSpc>
                <a:spcPct val="100000"/>
              </a:lnSpc>
              <a:spcBef>
                <a:spcPts val="1100"/>
              </a:spcBef>
              <a:spcAft>
                <a:spcPts val="0"/>
              </a:spcAft>
              <a:buClr>
                <a:schemeClr val="dk1"/>
              </a:buClr>
              <a:buSzPts val="4000"/>
              <a:buFont typeface="League Spartan SemiBold"/>
              <a:buNone/>
              <a:defRPr sz="4000">
                <a:solidFill>
                  <a:schemeClr val="dk1"/>
                </a:solidFill>
                <a:latin typeface="League Spartan SemiBold"/>
                <a:ea typeface="League Spartan SemiBold"/>
                <a:cs typeface="League Spartan SemiBold"/>
                <a:sym typeface="League Spartan SemiBold"/>
              </a:defRPr>
            </a:lvl8pPr>
            <a:lvl9pPr lvl="8" algn="ctr">
              <a:lnSpc>
                <a:spcPct val="100000"/>
              </a:lnSpc>
              <a:spcBef>
                <a:spcPts val="1100"/>
              </a:spcBef>
              <a:spcAft>
                <a:spcPts val="1100"/>
              </a:spcAft>
              <a:buClr>
                <a:schemeClr val="dk1"/>
              </a:buClr>
              <a:buSzPts val="4000"/>
              <a:buFont typeface="League Spartan SemiBold"/>
              <a:buNone/>
              <a:defRPr sz="4000">
                <a:solidFill>
                  <a:schemeClr val="dk1"/>
                </a:solidFill>
                <a:latin typeface="League Spartan SemiBold"/>
                <a:ea typeface="League Spartan SemiBold"/>
                <a:cs typeface="League Spartan SemiBold"/>
                <a:sym typeface="League Spartan SemiBold"/>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2">
  <p:cSld name="BLANK_1_1_1_1_1_1_1_1">
    <p:bg>
      <p:bgPr>
        <a:solidFill>
          <a:schemeClr val="lt1"/>
        </a:solidFill>
      </p:bgPr>
    </p:bg>
    <p:spTree>
      <p:nvGrpSpPr>
        <p:cNvPr id="198" name="Shape 198"/>
        <p:cNvGrpSpPr/>
        <p:nvPr/>
      </p:nvGrpSpPr>
      <p:grpSpPr>
        <a:xfrm>
          <a:off x="0" y="0"/>
          <a:ext cx="0" cy="0"/>
          <a:chOff x="0" y="0"/>
          <a:chExt cx="0" cy="0"/>
        </a:xfrm>
      </p:grpSpPr>
      <p:sp>
        <p:nvSpPr>
          <p:cNvPr id="199" name="Google Shape;199;g37a2d7ecb02_0_190"/>
          <p:cNvSpPr txBox="1"/>
          <p:nvPr>
            <p:ph type="title"/>
          </p:nvPr>
        </p:nvSpPr>
        <p:spPr>
          <a:xfrm>
            <a:off x="678323" y="1166500"/>
            <a:ext cx="4003500" cy="743100"/>
          </a:xfrm>
          <a:prstGeom prst="rect">
            <a:avLst/>
          </a:prstGeom>
        </p:spPr>
        <p:txBody>
          <a:bodyPr anchorCtr="0" anchor="t" bIns="121875" lIns="121875" spcFirstLastPara="1" rIns="121875" wrap="square" tIns="121875">
            <a:noAutofit/>
          </a:bodyPr>
          <a:lstStyle>
            <a:lvl1pPr lvl="0">
              <a:lnSpc>
                <a:spcPct val="100000"/>
              </a:lnSpc>
              <a:spcBef>
                <a:spcPts val="0"/>
              </a:spcBef>
              <a:spcAft>
                <a:spcPts val="0"/>
              </a:spcAft>
              <a:buClr>
                <a:schemeClr val="dk1"/>
              </a:buClr>
              <a:buSzPts val="4000"/>
              <a:buNone/>
              <a:defRPr b="0">
                <a:solidFill>
                  <a:schemeClr val="dk1"/>
                </a:solidFill>
              </a:defRPr>
            </a:lvl1pPr>
            <a:lvl2pPr lvl="1">
              <a:lnSpc>
                <a:spcPct val="100000"/>
              </a:lnSpc>
              <a:spcBef>
                <a:spcPts val="0"/>
              </a:spcBef>
              <a:spcAft>
                <a:spcPts val="0"/>
              </a:spcAft>
              <a:buClr>
                <a:schemeClr val="dk1"/>
              </a:buClr>
              <a:buSzPts val="1900"/>
              <a:buNone/>
              <a:defRPr>
                <a:solidFill>
                  <a:schemeClr val="dk1"/>
                </a:solidFill>
              </a:defRPr>
            </a:lvl2pPr>
            <a:lvl3pPr lvl="2">
              <a:lnSpc>
                <a:spcPct val="100000"/>
              </a:lnSpc>
              <a:spcBef>
                <a:spcPts val="0"/>
              </a:spcBef>
              <a:spcAft>
                <a:spcPts val="0"/>
              </a:spcAft>
              <a:buClr>
                <a:schemeClr val="dk1"/>
              </a:buClr>
              <a:buSzPts val="1900"/>
              <a:buNone/>
              <a:defRPr>
                <a:solidFill>
                  <a:schemeClr val="dk1"/>
                </a:solidFill>
              </a:defRPr>
            </a:lvl3pPr>
            <a:lvl4pPr lvl="3">
              <a:lnSpc>
                <a:spcPct val="100000"/>
              </a:lnSpc>
              <a:spcBef>
                <a:spcPts val="0"/>
              </a:spcBef>
              <a:spcAft>
                <a:spcPts val="0"/>
              </a:spcAft>
              <a:buClr>
                <a:schemeClr val="dk1"/>
              </a:buClr>
              <a:buSzPts val="1900"/>
              <a:buNone/>
              <a:defRPr>
                <a:solidFill>
                  <a:schemeClr val="dk1"/>
                </a:solidFill>
              </a:defRPr>
            </a:lvl4pPr>
            <a:lvl5pPr lvl="4">
              <a:lnSpc>
                <a:spcPct val="100000"/>
              </a:lnSpc>
              <a:spcBef>
                <a:spcPts val="0"/>
              </a:spcBef>
              <a:spcAft>
                <a:spcPts val="0"/>
              </a:spcAft>
              <a:buClr>
                <a:schemeClr val="dk1"/>
              </a:buClr>
              <a:buSzPts val="1900"/>
              <a:buNone/>
              <a:defRPr>
                <a:solidFill>
                  <a:schemeClr val="dk1"/>
                </a:solidFill>
              </a:defRPr>
            </a:lvl5pPr>
            <a:lvl6pPr lvl="5">
              <a:lnSpc>
                <a:spcPct val="100000"/>
              </a:lnSpc>
              <a:spcBef>
                <a:spcPts val="0"/>
              </a:spcBef>
              <a:spcAft>
                <a:spcPts val="0"/>
              </a:spcAft>
              <a:buClr>
                <a:schemeClr val="dk1"/>
              </a:buClr>
              <a:buSzPts val="1900"/>
              <a:buNone/>
              <a:defRPr>
                <a:solidFill>
                  <a:schemeClr val="dk1"/>
                </a:solidFill>
              </a:defRPr>
            </a:lvl6pPr>
            <a:lvl7pPr lvl="6">
              <a:lnSpc>
                <a:spcPct val="100000"/>
              </a:lnSpc>
              <a:spcBef>
                <a:spcPts val="0"/>
              </a:spcBef>
              <a:spcAft>
                <a:spcPts val="0"/>
              </a:spcAft>
              <a:buClr>
                <a:schemeClr val="dk1"/>
              </a:buClr>
              <a:buSzPts val="1900"/>
              <a:buNone/>
              <a:defRPr>
                <a:solidFill>
                  <a:schemeClr val="dk1"/>
                </a:solidFill>
              </a:defRPr>
            </a:lvl7pPr>
            <a:lvl8pPr lvl="7">
              <a:lnSpc>
                <a:spcPct val="100000"/>
              </a:lnSpc>
              <a:spcBef>
                <a:spcPts val="0"/>
              </a:spcBef>
              <a:spcAft>
                <a:spcPts val="0"/>
              </a:spcAft>
              <a:buClr>
                <a:schemeClr val="dk1"/>
              </a:buClr>
              <a:buSzPts val="1900"/>
              <a:buNone/>
              <a:defRPr>
                <a:solidFill>
                  <a:schemeClr val="dk1"/>
                </a:solidFill>
              </a:defRPr>
            </a:lvl8pPr>
            <a:lvl9pPr lvl="8">
              <a:lnSpc>
                <a:spcPct val="100000"/>
              </a:lnSpc>
              <a:spcBef>
                <a:spcPts val="0"/>
              </a:spcBef>
              <a:spcAft>
                <a:spcPts val="0"/>
              </a:spcAft>
              <a:buClr>
                <a:schemeClr val="dk1"/>
              </a:buClr>
              <a:buSzPts val="1900"/>
              <a:buNone/>
              <a:defRPr>
                <a:solidFill>
                  <a:schemeClr val="dk1"/>
                </a:solidFill>
              </a:defRPr>
            </a:lvl9pPr>
          </a:lstStyle>
          <a:p/>
        </p:txBody>
      </p:sp>
      <p:sp>
        <p:nvSpPr>
          <p:cNvPr id="200" name="Google Shape;200;g37a2d7ecb02_0_190"/>
          <p:cNvSpPr txBox="1"/>
          <p:nvPr/>
        </p:nvSpPr>
        <p:spPr>
          <a:xfrm>
            <a:off x="7614017" y="4633133"/>
            <a:ext cx="976800" cy="488700"/>
          </a:xfrm>
          <a:prstGeom prst="rect">
            <a:avLst/>
          </a:prstGeom>
          <a:noFill/>
          <a:ln>
            <a:noFill/>
          </a:ln>
        </p:spPr>
        <p:txBody>
          <a:bodyPr anchorCtr="0" anchor="t" bIns="121875" lIns="0" spcFirstLastPara="1" rIns="121875" wrap="square" tIns="121875">
            <a:noAutofit/>
          </a:bodyPr>
          <a:lstStyle/>
          <a:p>
            <a:pPr indent="0" lvl="0" marL="0" rtl="0" algn="l">
              <a:lnSpc>
                <a:spcPct val="60000"/>
              </a:lnSpc>
              <a:spcBef>
                <a:spcPts val="0"/>
              </a:spcBef>
              <a:spcAft>
                <a:spcPts val="0"/>
              </a:spcAft>
              <a:buSzPts val="9600"/>
              <a:buNone/>
            </a:pPr>
            <a:r>
              <a:rPr lang="en-US" sz="9600">
                <a:solidFill>
                  <a:schemeClr val="lt1"/>
                </a:solidFill>
                <a:latin typeface="Manrope ExtraBold"/>
                <a:ea typeface="Manrope ExtraBold"/>
                <a:cs typeface="Manrope ExtraBold"/>
                <a:sym typeface="Manrope ExtraBold"/>
              </a:rPr>
              <a:t>“</a:t>
            </a:r>
            <a:endParaRPr i="1" sz="9600">
              <a:solidFill>
                <a:schemeClr val="lt1"/>
              </a:solidFill>
              <a:latin typeface="Manrope ExtraBold"/>
              <a:ea typeface="Manrope ExtraBold"/>
              <a:cs typeface="Manrope ExtraBold"/>
              <a:sym typeface="Manrope ExtraBold"/>
            </a:endParaRPr>
          </a:p>
        </p:txBody>
      </p:sp>
      <p:sp>
        <p:nvSpPr>
          <p:cNvPr id="201" name="Google Shape;201;g37a2d7ecb02_0_190"/>
          <p:cNvSpPr txBox="1"/>
          <p:nvPr>
            <p:ph idx="1" type="body"/>
          </p:nvPr>
        </p:nvSpPr>
        <p:spPr>
          <a:xfrm>
            <a:off x="678323" y="2052367"/>
            <a:ext cx="4650000" cy="1576500"/>
          </a:xfrm>
          <a:prstGeom prst="rect">
            <a:avLst/>
          </a:prstGeom>
        </p:spPr>
        <p:txBody>
          <a:bodyPr anchorCtr="0" anchor="t" bIns="121875" lIns="121875" spcFirstLastPara="1" rIns="121875" wrap="square" tIns="121875">
            <a:noAutofit/>
          </a:bodyPr>
          <a:lstStyle>
            <a:lvl1pPr indent="-228600" lvl="0" marL="457200">
              <a:lnSpc>
                <a:spcPct val="100000"/>
              </a:lnSpc>
              <a:spcBef>
                <a:spcPts val="0"/>
              </a:spcBef>
              <a:spcAft>
                <a:spcPts val="0"/>
              </a:spcAft>
              <a:buClr>
                <a:schemeClr val="dk1"/>
              </a:buClr>
              <a:buSzPts val="1600"/>
              <a:buNone/>
              <a:defRPr>
                <a:solidFill>
                  <a:schemeClr val="dk1"/>
                </a:solidFill>
              </a:defRPr>
            </a:lvl1pPr>
            <a:lvl2pPr indent="-228600" lvl="1" marL="914400">
              <a:lnSpc>
                <a:spcPct val="100000"/>
              </a:lnSpc>
              <a:spcBef>
                <a:spcPts val="0"/>
              </a:spcBef>
              <a:spcAft>
                <a:spcPts val="0"/>
              </a:spcAft>
              <a:buClr>
                <a:schemeClr val="dk1"/>
              </a:buClr>
              <a:buSzPts val="1600"/>
              <a:buNone/>
              <a:defRPr>
                <a:solidFill>
                  <a:schemeClr val="dk1"/>
                </a:solidFill>
              </a:defRPr>
            </a:lvl2pPr>
            <a:lvl3pPr indent="-228600" lvl="2" marL="1371600">
              <a:lnSpc>
                <a:spcPct val="100000"/>
              </a:lnSpc>
              <a:spcBef>
                <a:spcPts val="0"/>
              </a:spcBef>
              <a:spcAft>
                <a:spcPts val="0"/>
              </a:spcAft>
              <a:buClr>
                <a:schemeClr val="dk1"/>
              </a:buClr>
              <a:buSzPts val="1600"/>
              <a:buNone/>
              <a:defRPr>
                <a:solidFill>
                  <a:schemeClr val="dk1"/>
                </a:solidFill>
              </a:defRPr>
            </a:lvl3pPr>
            <a:lvl4pPr indent="-228600" lvl="3" marL="1828800">
              <a:lnSpc>
                <a:spcPct val="100000"/>
              </a:lnSpc>
              <a:spcBef>
                <a:spcPts val="0"/>
              </a:spcBef>
              <a:spcAft>
                <a:spcPts val="0"/>
              </a:spcAft>
              <a:buClr>
                <a:schemeClr val="dk1"/>
              </a:buClr>
              <a:buSzPts val="1600"/>
              <a:buNone/>
              <a:defRPr>
                <a:solidFill>
                  <a:schemeClr val="dk1"/>
                </a:solidFill>
              </a:defRPr>
            </a:lvl4pPr>
            <a:lvl5pPr indent="-228600" lvl="4" marL="2286000">
              <a:lnSpc>
                <a:spcPct val="100000"/>
              </a:lnSpc>
              <a:spcBef>
                <a:spcPts val="0"/>
              </a:spcBef>
              <a:spcAft>
                <a:spcPts val="0"/>
              </a:spcAft>
              <a:buClr>
                <a:schemeClr val="dk1"/>
              </a:buClr>
              <a:buSzPts val="1600"/>
              <a:buNone/>
              <a:defRPr>
                <a:solidFill>
                  <a:schemeClr val="dk1"/>
                </a:solidFill>
              </a:defRPr>
            </a:lvl5pPr>
            <a:lvl6pPr indent="-228600" lvl="5" marL="2743200">
              <a:lnSpc>
                <a:spcPct val="100000"/>
              </a:lnSpc>
              <a:spcBef>
                <a:spcPts val="0"/>
              </a:spcBef>
              <a:spcAft>
                <a:spcPts val="0"/>
              </a:spcAft>
              <a:buClr>
                <a:schemeClr val="dk1"/>
              </a:buClr>
              <a:buSzPts val="1600"/>
              <a:buNone/>
              <a:defRPr>
                <a:solidFill>
                  <a:schemeClr val="dk1"/>
                </a:solidFill>
              </a:defRPr>
            </a:lvl6pPr>
            <a:lvl7pPr indent="-228600" lvl="6" marL="3200400">
              <a:lnSpc>
                <a:spcPct val="100000"/>
              </a:lnSpc>
              <a:spcBef>
                <a:spcPts val="0"/>
              </a:spcBef>
              <a:spcAft>
                <a:spcPts val="0"/>
              </a:spcAft>
              <a:buClr>
                <a:schemeClr val="dk1"/>
              </a:buClr>
              <a:buSzPts val="1600"/>
              <a:buNone/>
              <a:defRPr>
                <a:solidFill>
                  <a:schemeClr val="dk1"/>
                </a:solidFill>
              </a:defRPr>
            </a:lvl7pPr>
            <a:lvl8pPr indent="-228600" lvl="7" marL="3657600">
              <a:lnSpc>
                <a:spcPct val="100000"/>
              </a:lnSpc>
              <a:spcBef>
                <a:spcPts val="0"/>
              </a:spcBef>
              <a:spcAft>
                <a:spcPts val="0"/>
              </a:spcAft>
              <a:buClr>
                <a:schemeClr val="dk1"/>
              </a:buClr>
              <a:buSzPts val="1600"/>
              <a:buNone/>
              <a:defRPr>
                <a:solidFill>
                  <a:schemeClr val="dk1"/>
                </a:solidFill>
              </a:defRPr>
            </a:lvl8pPr>
            <a:lvl9pPr indent="-228600" lvl="8" marL="4114800">
              <a:lnSpc>
                <a:spcPct val="100000"/>
              </a:lnSpc>
              <a:spcBef>
                <a:spcPts val="0"/>
              </a:spcBef>
              <a:spcAft>
                <a:spcPts val="0"/>
              </a:spcAft>
              <a:buClr>
                <a:schemeClr val="dk1"/>
              </a:buClr>
              <a:buSzPts val="1600"/>
              <a:buNone/>
              <a:defRPr>
                <a:solidFill>
                  <a:schemeClr val="dk1"/>
                </a:solidFill>
              </a:defRPr>
            </a:lvl9pPr>
          </a:lstStyle>
          <a:p/>
        </p:txBody>
      </p:sp>
      <p:sp>
        <p:nvSpPr>
          <p:cNvPr id="202" name="Google Shape;202;g37a2d7ecb02_0_190"/>
          <p:cNvSpPr txBox="1"/>
          <p:nvPr>
            <p:ph idx="2" type="title"/>
          </p:nvPr>
        </p:nvSpPr>
        <p:spPr>
          <a:xfrm rot="-173702">
            <a:off x="6860599" y="5791689"/>
            <a:ext cx="2631358" cy="327116"/>
          </a:xfrm>
          <a:prstGeom prst="rect">
            <a:avLst/>
          </a:prstGeom>
          <a:solidFill>
            <a:schemeClr val="dk1"/>
          </a:solidFill>
        </p:spPr>
        <p:txBody>
          <a:bodyPr anchorCtr="0" anchor="ctr" bIns="121875" lIns="121875" spcFirstLastPara="1" rIns="121875" wrap="square" tIns="121875">
            <a:spAutoFit/>
          </a:bodyPr>
          <a:lstStyle>
            <a:lvl1pPr lvl="0" algn="ctr">
              <a:lnSpc>
                <a:spcPct val="100000"/>
              </a:lnSpc>
              <a:spcBef>
                <a:spcPts val="0"/>
              </a:spcBef>
              <a:spcAft>
                <a:spcPts val="0"/>
              </a:spcAft>
              <a:buClr>
                <a:schemeClr val="lt1"/>
              </a:buClr>
              <a:buSzPts val="1300"/>
              <a:buFont typeface="Caveat Medium"/>
              <a:buNone/>
              <a:defRPr b="0" sz="1300">
                <a:latin typeface="Caveat Medium"/>
                <a:ea typeface="Caveat Medium"/>
                <a:cs typeface="Caveat Medium"/>
                <a:sym typeface="Caveat Medium"/>
              </a:defRPr>
            </a:lvl1pPr>
            <a:lvl2pPr lvl="1">
              <a:spcBef>
                <a:spcPts val="0"/>
              </a:spcBef>
              <a:spcAft>
                <a:spcPts val="0"/>
              </a:spcAft>
              <a:buClr>
                <a:schemeClr val="lt1"/>
              </a:buClr>
              <a:buSzPts val="1900"/>
              <a:buFont typeface="Manrope"/>
              <a:buNone/>
              <a:defRPr>
                <a:latin typeface="Manrope"/>
                <a:ea typeface="Manrope"/>
                <a:cs typeface="Manrope"/>
                <a:sym typeface="Manrope"/>
              </a:defRPr>
            </a:lvl2pPr>
            <a:lvl3pPr lvl="2">
              <a:spcBef>
                <a:spcPts val="0"/>
              </a:spcBef>
              <a:spcAft>
                <a:spcPts val="0"/>
              </a:spcAft>
              <a:buClr>
                <a:schemeClr val="lt1"/>
              </a:buClr>
              <a:buSzPts val="1900"/>
              <a:buFont typeface="Manrope"/>
              <a:buNone/>
              <a:defRPr>
                <a:latin typeface="Manrope"/>
                <a:ea typeface="Manrope"/>
                <a:cs typeface="Manrope"/>
                <a:sym typeface="Manrope"/>
              </a:defRPr>
            </a:lvl3pPr>
            <a:lvl4pPr lvl="3">
              <a:spcBef>
                <a:spcPts val="0"/>
              </a:spcBef>
              <a:spcAft>
                <a:spcPts val="0"/>
              </a:spcAft>
              <a:buClr>
                <a:schemeClr val="lt1"/>
              </a:buClr>
              <a:buSzPts val="1900"/>
              <a:buFont typeface="Manrope"/>
              <a:buNone/>
              <a:defRPr>
                <a:latin typeface="Manrope"/>
                <a:ea typeface="Manrope"/>
                <a:cs typeface="Manrope"/>
                <a:sym typeface="Manrope"/>
              </a:defRPr>
            </a:lvl4pPr>
            <a:lvl5pPr lvl="4">
              <a:spcBef>
                <a:spcPts val="0"/>
              </a:spcBef>
              <a:spcAft>
                <a:spcPts val="0"/>
              </a:spcAft>
              <a:buClr>
                <a:schemeClr val="lt1"/>
              </a:buClr>
              <a:buSzPts val="1900"/>
              <a:buFont typeface="Manrope"/>
              <a:buNone/>
              <a:defRPr>
                <a:latin typeface="Manrope"/>
                <a:ea typeface="Manrope"/>
                <a:cs typeface="Manrope"/>
                <a:sym typeface="Manrope"/>
              </a:defRPr>
            </a:lvl5pPr>
            <a:lvl6pPr lvl="5">
              <a:spcBef>
                <a:spcPts val="0"/>
              </a:spcBef>
              <a:spcAft>
                <a:spcPts val="0"/>
              </a:spcAft>
              <a:buClr>
                <a:schemeClr val="lt1"/>
              </a:buClr>
              <a:buSzPts val="1900"/>
              <a:buFont typeface="Manrope"/>
              <a:buNone/>
              <a:defRPr>
                <a:latin typeface="Manrope"/>
                <a:ea typeface="Manrope"/>
                <a:cs typeface="Manrope"/>
                <a:sym typeface="Manrope"/>
              </a:defRPr>
            </a:lvl6pPr>
            <a:lvl7pPr lvl="6">
              <a:spcBef>
                <a:spcPts val="0"/>
              </a:spcBef>
              <a:spcAft>
                <a:spcPts val="0"/>
              </a:spcAft>
              <a:buClr>
                <a:schemeClr val="lt1"/>
              </a:buClr>
              <a:buSzPts val="1900"/>
              <a:buFont typeface="Manrope"/>
              <a:buNone/>
              <a:defRPr>
                <a:latin typeface="Manrope"/>
                <a:ea typeface="Manrope"/>
                <a:cs typeface="Manrope"/>
                <a:sym typeface="Manrope"/>
              </a:defRPr>
            </a:lvl7pPr>
            <a:lvl8pPr lvl="7">
              <a:spcBef>
                <a:spcPts val="0"/>
              </a:spcBef>
              <a:spcAft>
                <a:spcPts val="0"/>
              </a:spcAft>
              <a:buClr>
                <a:schemeClr val="lt1"/>
              </a:buClr>
              <a:buSzPts val="1900"/>
              <a:buFont typeface="Manrope"/>
              <a:buNone/>
              <a:defRPr>
                <a:latin typeface="Manrope"/>
                <a:ea typeface="Manrope"/>
                <a:cs typeface="Manrope"/>
                <a:sym typeface="Manrope"/>
              </a:defRPr>
            </a:lvl8pPr>
            <a:lvl9pPr lvl="8">
              <a:spcBef>
                <a:spcPts val="0"/>
              </a:spcBef>
              <a:spcAft>
                <a:spcPts val="0"/>
              </a:spcAft>
              <a:buClr>
                <a:schemeClr val="lt1"/>
              </a:buClr>
              <a:buSzPts val="1900"/>
              <a:buFont typeface="Manrope"/>
              <a:buNone/>
              <a:defRPr>
                <a:latin typeface="Manrope"/>
                <a:ea typeface="Manrope"/>
                <a:cs typeface="Manrope"/>
                <a:sym typeface="Manrope"/>
              </a:defRPr>
            </a:lvl9pPr>
          </a:lstStyle>
          <a:p/>
        </p:txBody>
      </p:sp>
      <p:sp>
        <p:nvSpPr>
          <p:cNvPr id="203" name="Google Shape;203;g37a2d7ecb02_0_190"/>
          <p:cNvSpPr/>
          <p:nvPr/>
        </p:nvSpPr>
        <p:spPr>
          <a:xfrm>
            <a:off x="1113310" y="199200"/>
            <a:ext cx="211200" cy="211200"/>
          </a:xfrm>
          <a:prstGeom prst="ellipse">
            <a:avLst/>
          </a:prstGeom>
          <a:solidFill>
            <a:schemeClr val="accent4"/>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204" name="Google Shape;204;g37a2d7ecb02_0_190"/>
          <p:cNvSpPr/>
          <p:nvPr/>
        </p:nvSpPr>
        <p:spPr>
          <a:xfrm>
            <a:off x="4363663" y="199200"/>
            <a:ext cx="211200" cy="211200"/>
          </a:xfrm>
          <a:prstGeom prst="ellipse">
            <a:avLst/>
          </a:prstGeom>
          <a:solidFill>
            <a:schemeClr val="accent4"/>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205" name="Google Shape;205;g37a2d7ecb02_0_190"/>
          <p:cNvSpPr/>
          <p:nvPr/>
        </p:nvSpPr>
        <p:spPr>
          <a:xfrm>
            <a:off x="7614017" y="199200"/>
            <a:ext cx="211200" cy="211200"/>
          </a:xfrm>
          <a:prstGeom prst="ellipse">
            <a:avLst/>
          </a:prstGeom>
          <a:solidFill>
            <a:schemeClr val="accent4"/>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206" name="Google Shape;206;g37a2d7ecb02_0_190"/>
          <p:cNvSpPr/>
          <p:nvPr/>
        </p:nvSpPr>
        <p:spPr>
          <a:xfrm>
            <a:off x="10864370" y="199200"/>
            <a:ext cx="211200" cy="211200"/>
          </a:xfrm>
          <a:prstGeom prst="ellipse">
            <a:avLst/>
          </a:prstGeom>
          <a:solidFill>
            <a:schemeClr val="accent4"/>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cxnSp>
        <p:nvCxnSpPr>
          <p:cNvPr id="207" name="Google Shape;207;g37a2d7ecb02_0_190"/>
          <p:cNvCxnSpPr/>
          <p:nvPr/>
        </p:nvCxnSpPr>
        <p:spPr>
          <a:xfrm>
            <a:off x="0" y="609588"/>
            <a:ext cx="12183900" cy="0"/>
          </a:xfrm>
          <a:prstGeom prst="straightConnector1">
            <a:avLst/>
          </a:prstGeom>
          <a:noFill/>
          <a:ln cap="flat" cmpd="sng" w="9525">
            <a:solidFill>
              <a:schemeClr val="accent4"/>
            </a:solidFill>
            <a:prstDash val="solid"/>
            <a:round/>
            <a:headEnd len="sm" w="sm" type="none"/>
            <a:tailEnd len="sm" w="sm" type="none"/>
          </a:ln>
        </p:spPr>
      </p:cxnSp>
      <p:cxnSp>
        <p:nvCxnSpPr>
          <p:cNvPr id="208" name="Google Shape;208;g37a2d7ecb02_0_190"/>
          <p:cNvCxnSpPr/>
          <p:nvPr/>
        </p:nvCxnSpPr>
        <p:spPr>
          <a:xfrm>
            <a:off x="0" y="699721"/>
            <a:ext cx="12183900" cy="0"/>
          </a:xfrm>
          <a:prstGeom prst="straightConnector1">
            <a:avLst/>
          </a:prstGeom>
          <a:noFill/>
          <a:ln cap="flat" cmpd="sng" w="9525">
            <a:solidFill>
              <a:schemeClr val="accent4"/>
            </a:solidFill>
            <a:prstDash val="solid"/>
            <a:round/>
            <a:headEnd len="sm" w="sm" type="none"/>
            <a:tailEnd len="sm" w="sm" type="none"/>
          </a:ln>
        </p:spPr>
      </p:cxnSp>
      <p:sp>
        <p:nvSpPr>
          <p:cNvPr id="209" name="Google Shape;209;g37a2d7ecb02_0_190"/>
          <p:cNvSpPr txBox="1"/>
          <p:nvPr>
            <p:ph idx="3" type="title"/>
          </p:nvPr>
        </p:nvSpPr>
        <p:spPr>
          <a:xfrm rot="-130191">
            <a:off x="7739230" y="4868003"/>
            <a:ext cx="3549745" cy="977508"/>
          </a:xfrm>
          <a:prstGeom prst="rect">
            <a:avLst/>
          </a:prstGeom>
        </p:spPr>
        <p:txBody>
          <a:bodyPr anchorCtr="0" anchor="t" bIns="121875" lIns="121875" spcFirstLastPara="1" rIns="121875" wrap="square" tIns="121875">
            <a:noAutofit/>
          </a:bodyPr>
          <a:lstStyle>
            <a:lvl1pPr lvl="0" algn="ctr">
              <a:lnSpc>
                <a:spcPct val="100000"/>
              </a:lnSpc>
              <a:spcBef>
                <a:spcPts val="0"/>
              </a:spcBef>
              <a:spcAft>
                <a:spcPts val="0"/>
              </a:spcAft>
              <a:buClr>
                <a:schemeClr val="dk1"/>
              </a:buClr>
              <a:buSzPts val="1300"/>
              <a:buFont typeface="Caveat Medium"/>
              <a:buNone/>
              <a:defRPr b="0" sz="1300">
                <a:solidFill>
                  <a:schemeClr val="dk1"/>
                </a:solidFill>
                <a:latin typeface="Caveat Medium"/>
                <a:ea typeface="Caveat Medium"/>
                <a:cs typeface="Caveat Medium"/>
                <a:sym typeface="Caveat Medium"/>
              </a:defRPr>
            </a:lvl1pPr>
            <a:lvl2pPr lvl="1">
              <a:spcBef>
                <a:spcPts val="0"/>
              </a:spcBef>
              <a:spcAft>
                <a:spcPts val="0"/>
              </a:spcAft>
              <a:buClr>
                <a:schemeClr val="dk1"/>
              </a:buClr>
              <a:buSzPts val="1900"/>
              <a:buNone/>
              <a:defRPr>
                <a:solidFill>
                  <a:schemeClr val="dk1"/>
                </a:solidFill>
              </a:defRPr>
            </a:lvl2pPr>
            <a:lvl3pPr lvl="2">
              <a:spcBef>
                <a:spcPts val="0"/>
              </a:spcBef>
              <a:spcAft>
                <a:spcPts val="0"/>
              </a:spcAft>
              <a:buClr>
                <a:schemeClr val="dk1"/>
              </a:buClr>
              <a:buSzPts val="1900"/>
              <a:buNone/>
              <a:defRPr>
                <a:solidFill>
                  <a:schemeClr val="dk1"/>
                </a:solidFill>
              </a:defRPr>
            </a:lvl3pPr>
            <a:lvl4pPr lvl="3">
              <a:spcBef>
                <a:spcPts val="0"/>
              </a:spcBef>
              <a:spcAft>
                <a:spcPts val="0"/>
              </a:spcAft>
              <a:buClr>
                <a:schemeClr val="dk1"/>
              </a:buClr>
              <a:buSzPts val="1900"/>
              <a:buNone/>
              <a:defRPr>
                <a:solidFill>
                  <a:schemeClr val="dk1"/>
                </a:solidFill>
              </a:defRPr>
            </a:lvl4pPr>
            <a:lvl5pPr lvl="4">
              <a:spcBef>
                <a:spcPts val="0"/>
              </a:spcBef>
              <a:spcAft>
                <a:spcPts val="0"/>
              </a:spcAft>
              <a:buClr>
                <a:schemeClr val="dk1"/>
              </a:buClr>
              <a:buSzPts val="1900"/>
              <a:buNone/>
              <a:defRPr>
                <a:solidFill>
                  <a:schemeClr val="dk1"/>
                </a:solidFill>
              </a:defRPr>
            </a:lvl5pPr>
            <a:lvl6pPr lvl="5">
              <a:spcBef>
                <a:spcPts val="0"/>
              </a:spcBef>
              <a:spcAft>
                <a:spcPts val="0"/>
              </a:spcAft>
              <a:buClr>
                <a:schemeClr val="dk1"/>
              </a:buClr>
              <a:buSzPts val="1900"/>
              <a:buNone/>
              <a:defRPr>
                <a:solidFill>
                  <a:schemeClr val="dk1"/>
                </a:solidFill>
              </a:defRPr>
            </a:lvl6pPr>
            <a:lvl7pPr lvl="6">
              <a:spcBef>
                <a:spcPts val="0"/>
              </a:spcBef>
              <a:spcAft>
                <a:spcPts val="0"/>
              </a:spcAft>
              <a:buClr>
                <a:schemeClr val="dk1"/>
              </a:buClr>
              <a:buSzPts val="1900"/>
              <a:buNone/>
              <a:defRPr>
                <a:solidFill>
                  <a:schemeClr val="dk1"/>
                </a:solidFill>
              </a:defRPr>
            </a:lvl7pPr>
            <a:lvl8pPr lvl="7">
              <a:spcBef>
                <a:spcPts val="0"/>
              </a:spcBef>
              <a:spcAft>
                <a:spcPts val="0"/>
              </a:spcAft>
              <a:buClr>
                <a:schemeClr val="dk1"/>
              </a:buClr>
              <a:buSzPts val="1900"/>
              <a:buNone/>
              <a:defRPr>
                <a:solidFill>
                  <a:schemeClr val="dk1"/>
                </a:solidFill>
              </a:defRPr>
            </a:lvl8pPr>
            <a:lvl9pPr lvl="8">
              <a:spcBef>
                <a:spcPts val="0"/>
              </a:spcBef>
              <a:spcAft>
                <a:spcPts val="0"/>
              </a:spcAft>
              <a:buClr>
                <a:schemeClr val="dk1"/>
              </a:buClr>
              <a:buSzPts val="1900"/>
              <a:buNone/>
              <a:defRPr>
                <a:solidFill>
                  <a:schemeClr val="dk1"/>
                </a:solidFill>
              </a:defRPr>
            </a:lvl9pPr>
          </a:lstStyle>
          <a:p/>
        </p:txBody>
      </p:sp>
    </p:spTree>
  </p:cSld>
  <p:clrMapOvr>
    <a:masterClrMapping/>
  </p:clrMapOvr>
  <p:extLst>
    <p:ext uri="{DCECCB84-F9BA-43D5-87BE-67443E8EF086}">
      <p15:sldGuideLst>
        <p15:guide id="1" pos="433">
          <p15:clr>
            <a:srgbClr val="E46962"/>
          </p15:clr>
        </p15:guide>
      </p15:sldGuideLst>
    </p:ext>
  </p:extLs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1">
  <p:cSld name="BLANK_1_1_1_1_1_1_1_1_2">
    <p:spTree>
      <p:nvGrpSpPr>
        <p:cNvPr id="210" name="Shape 210"/>
        <p:cNvGrpSpPr/>
        <p:nvPr/>
      </p:nvGrpSpPr>
      <p:grpSpPr>
        <a:xfrm>
          <a:off x="0" y="0"/>
          <a:ext cx="0" cy="0"/>
          <a:chOff x="0" y="0"/>
          <a:chExt cx="0" cy="0"/>
        </a:xfrm>
      </p:grpSpPr>
      <p:sp>
        <p:nvSpPr>
          <p:cNvPr id="211" name="Google Shape;211;g37a2d7ecb02_0_202"/>
          <p:cNvSpPr txBox="1"/>
          <p:nvPr>
            <p:ph type="title"/>
          </p:nvPr>
        </p:nvSpPr>
        <p:spPr>
          <a:xfrm>
            <a:off x="678323" y="1166500"/>
            <a:ext cx="4003500" cy="743100"/>
          </a:xfrm>
          <a:prstGeom prst="rect">
            <a:avLst/>
          </a:prstGeom>
        </p:spPr>
        <p:txBody>
          <a:bodyPr anchorCtr="0" anchor="t" bIns="121875" lIns="121875" spcFirstLastPara="1" rIns="121875" wrap="square" tIns="121875">
            <a:noAutofit/>
          </a:bodyPr>
          <a:lstStyle>
            <a:lvl1pPr lvl="0">
              <a:lnSpc>
                <a:spcPct val="100000"/>
              </a:lnSpc>
              <a:spcBef>
                <a:spcPts val="0"/>
              </a:spcBef>
              <a:spcAft>
                <a:spcPts val="0"/>
              </a:spcAft>
              <a:buClr>
                <a:schemeClr val="lt1"/>
              </a:buClr>
              <a:buSzPts val="4000"/>
              <a:buNone/>
              <a:defRPr b="0"/>
            </a:lvl1pPr>
            <a:lvl2pPr lvl="1">
              <a:lnSpc>
                <a:spcPct val="100000"/>
              </a:lnSpc>
              <a:spcBef>
                <a:spcPts val="0"/>
              </a:spcBef>
              <a:spcAft>
                <a:spcPts val="0"/>
              </a:spcAft>
              <a:buClr>
                <a:schemeClr val="lt1"/>
              </a:buClr>
              <a:buSzPts val="1900"/>
              <a:buNone/>
              <a:defRPr/>
            </a:lvl2pPr>
            <a:lvl3pPr lvl="2">
              <a:lnSpc>
                <a:spcPct val="100000"/>
              </a:lnSpc>
              <a:spcBef>
                <a:spcPts val="0"/>
              </a:spcBef>
              <a:spcAft>
                <a:spcPts val="0"/>
              </a:spcAft>
              <a:buClr>
                <a:schemeClr val="lt1"/>
              </a:buClr>
              <a:buSzPts val="1900"/>
              <a:buNone/>
              <a:defRPr/>
            </a:lvl3pPr>
            <a:lvl4pPr lvl="3">
              <a:lnSpc>
                <a:spcPct val="100000"/>
              </a:lnSpc>
              <a:spcBef>
                <a:spcPts val="0"/>
              </a:spcBef>
              <a:spcAft>
                <a:spcPts val="0"/>
              </a:spcAft>
              <a:buClr>
                <a:schemeClr val="lt1"/>
              </a:buClr>
              <a:buSzPts val="1900"/>
              <a:buNone/>
              <a:defRPr/>
            </a:lvl4pPr>
            <a:lvl5pPr lvl="4">
              <a:lnSpc>
                <a:spcPct val="100000"/>
              </a:lnSpc>
              <a:spcBef>
                <a:spcPts val="0"/>
              </a:spcBef>
              <a:spcAft>
                <a:spcPts val="0"/>
              </a:spcAft>
              <a:buClr>
                <a:schemeClr val="lt1"/>
              </a:buClr>
              <a:buSzPts val="1900"/>
              <a:buNone/>
              <a:defRPr/>
            </a:lvl5pPr>
            <a:lvl6pPr lvl="5">
              <a:lnSpc>
                <a:spcPct val="100000"/>
              </a:lnSpc>
              <a:spcBef>
                <a:spcPts val="0"/>
              </a:spcBef>
              <a:spcAft>
                <a:spcPts val="0"/>
              </a:spcAft>
              <a:buClr>
                <a:schemeClr val="lt1"/>
              </a:buClr>
              <a:buSzPts val="1900"/>
              <a:buNone/>
              <a:defRPr/>
            </a:lvl6pPr>
            <a:lvl7pPr lvl="6">
              <a:lnSpc>
                <a:spcPct val="100000"/>
              </a:lnSpc>
              <a:spcBef>
                <a:spcPts val="0"/>
              </a:spcBef>
              <a:spcAft>
                <a:spcPts val="0"/>
              </a:spcAft>
              <a:buClr>
                <a:schemeClr val="lt1"/>
              </a:buClr>
              <a:buSzPts val="1900"/>
              <a:buNone/>
              <a:defRPr/>
            </a:lvl7pPr>
            <a:lvl8pPr lvl="7">
              <a:lnSpc>
                <a:spcPct val="100000"/>
              </a:lnSpc>
              <a:spcBef>
                <a:spcPts val="0"/>
              </a:spcBef>
              <a:spcAft>
                <a:spcPts val="0"/>
              </a:spcAft>
              <a:buClr>
                <a:schemeClr val="lt1"/>
              </a:buClr>
              <a:buSzPts val="1900"/>
              <a:buNone/>
              <a:defRPr/>
            </a:lvl8pPr>
            <a:lvl9pPr lvl="8">
              <a:lnSpc>
                <a:spcPct val="100000"/>
              </a:lnSpc>
              <a:spcBef>
                <a:spcPts val="0"/>
              </a:spcBef>
              <a:spcAft>
                <a:spcPts val="0"/>
              </a:spcAft>
              <a:buClr>
                <a:schemeClr val="lt1"/>
              </a:buClr>
              <a:buSzPts val="1900"/>
              <a:buNone/>
              <a:defRPr/>
            </a:lvl9pPr>
          </a:lstStyle>
          <a:p/>
        </p:txBody>
      </p:sp>
      <p:sp>
        <p:nvSpPr>
          <p:cNvPr id="212" name="Google Shape;212;g37a2d7ecb02_0_202"/>
          <p:cNvSpPr txBox="1"/>
          <p:nvPr>
            <p:ph idx="1" type="body"/>
          </p:nvPr>
        </p:nvSpPr>
        <p:spPr>
          <a:xfrm>
            <a:off x="678323" y="2052367"/>
            <a:ext cx="4650000" cy="1576500"/>
          </a:xfrm>
          <a:prstGeom prst="rect">
            <a:avLst/>
          </a:prstGeom>
        </p:spPr>
        <p:txBody>
          <a:bodyPr anchorCtr="0" anchor="t" bIns="121875" lIns="121875" spcFirstLastPara="1" rIns="121875" wrap="square" tIns="121875">
            <a:noAutofit/>
          </a:bodyPr>
          <a:lstStyle>
            <a:lvl1pPr indent="-228600" lvl="0" marL="457200">
              <a:lnSpc>
                <a:spcPct val="100000"/>
              </a:lnSpc>
              <a:spcBef>
                <a:spcPts val="0"/>
              </a:spcBef>
              <a:spcAft>
                <a:spcPts val="0"/>
              </a:spcAft>
              <a:buSzPts val="1600"/>
              <a:buNone/>
              <a:defRPr/>
            </a:lvl1pPr>
            <a:lvl2pPr indent="-228600" lvl="1" marL="914400">
              <a:lnSpc>
                <a:spcPct val="100000"/>
              </a:lnSpc>
              <a:spcBef>
                <a:spcPts val="0"/>
              </a:spcBef>
              <a:spcAft>
                <a:spcPts val="0"/>
              </a:spcAft>
              <a:buSzPts val="1600"/>
              <a:buNone/>
              <a:defRPr/>
            </a:lvl2pPr>
            <a:lvl3pPr indent="-228600" lvl="2" marL="1371600">
              <a:lnSpc>
                <a:spcPct val="100000"/>
              </a:lnSpc>
              <a:spcBef>
                <a:spcPts val="0"/>
              </a:spcBef>
              <a:spcAft>
                <a:spcPts val="0"/>
              </a:spcAft>
              <a:buSzPts val="1600"/>
              <a:buNone/>
              <a:defRPr/>
            </a:lvl3pPr>
            <a:lvl4pPr indent="-228600" lvl="3" marL="1828800">
              <a:lnSpc>
                <a:spcPct val="100000"/>
              </a:lnSpc>
              <a:spcBef>
                <a:spcPts val="0"/>
              </a:spcBef>
              <a:spcAft>
                <a:spcPts val="0"/>
              </a:spcAft>
              <a:buSzPts val="1600"/>
              <a:buNone/>
              <a:defRPr/>
            </a:lvl4pPr>
            <a:lvl5pPr indent="-228600" lvl="4" marL="2286000">
              <a:lnSpc>
                <a:spcPct val="100000"/>
              </a:lnSpc>
              <a:spcBef>
                <a:spcPts val="0"/>
              </a:spcBef>
              <a:spcAft>
                <a:spcPts val="0"/>
              </a:spcAft>
              <a:buSzPts val="1600"/>
              <a:buNone/>
              <a:defRPr/>
            </a:lvl5pPr>
            <a:lvl6pPr indent="-228600" lvl="5" marL="2743200">
              <a:lnSpc>
                <a:spcPct val="100000"/>
              </a:lnSpc>
              <a:spcBef>
                <a:spcPts val="0"/>
              </a:spcBef>
              <a:spcAft>
                <a:spcPts val="0"/>
              </a:spcAft>
              <a:buSzPts val="1600"/>
              <a:buNone/>
              <a:defRPr/>
            </a:lvl6pPr>
            <a:lvl7pPr indent="-228600" lvl="6" marL="3200400">
              <a:lnSpc>
                <a:spcPct val="100000"/>
              </a:lnSpc>
              <a:spcBef>
                <a:spcPts val="0"/>
              </a:spcBef>
              <a:spcAft>
                <a:spcPts val="0"/>
              </a:spcAft>
              <a:buSzPts val="1600"/>
              <a:buNone/>
              <a:defRPr/>
            </a:lvl7pPr>
            <a:lvl8pPr indent="-228600" lvl="7" marL="3657600">
              <a:lnSpc>
                <a:spcPct val="100000"/>
              </a:lnSpc>
              <a:spcBef>
                <a:spcPts val="0"/>
              </a:spcBef>
              <a:spcAft>
                <a:spcPts val="0"/>
              </a:spcAft>
              <a:buSzPts val="1600"/>
              <a:buNone/>
              <a:defRPr/>
            </a:lvl8pPr>
            <a:lvl9pPr indent="-228600" lvl="8" marL="4114800">
              <a:lnSpc>
                <a:spcPct val="100000"/>
              </a:lnSpc>
              <a:spcBef>
                <a:spcPts val="0"/>
              </a:spcBef>
              <a:spcAft>
                <a:spcPts val="0"/>
              </a:spcAft>
              <a:buSzPts val="1600"/>
              <a:buNone/>
              <a:defRPr/>
            </a:lvl9pPr>
          </a:lstStyle>
          <a:p/>
        </p:txBody>
      </p:sp>
      <p:sp>
        <p:nvSpPr>
          <p:cNvPr id="213" name="Google Shape;213;g37a2d7ecb02_0_202"/>
          <p:cNvSpPr txBox="1"/>
          <p:nvPr>
            <p:ph idx="2" type="title"/>
          </p:nvPr>
        </p:nvSpPr>
        <p:spPr>
          <a:xfrm rot="-173702">
            <a:off x="6860599" y="5850722"/>
            <a:ext cx="2631358" cy="327116"/>
          </a:xfrm>
          <a:prstGeom prst="rect">
            <a:avLst/>
          </a:prstGeom>
          <a:solidFill>
            <a:schemeClr val="accent6"/>
          </a:solidFill>
        </p:spPr>
        <p:txBody>
          <a:bodyPr anchorCtr="0" anchor="ctr" bIns="121875" lIns="121875" spcFirstLastPara="1" rIns="121875" wrap="square" tIns="121875">
            <a:spAutoFit/>
          </a:bodyPr>
          <a:lstStyle>
            <a:lvl1pPr lvl="0" algn="ctr">
              <a:lnSpc>
                <a:spcPct val="100000"/>
              </a:lnSpc>
              <a:spcBef>
                <a:spcPts val="0"/>
              </a:spcBef>
              <a:spcAft>
                <a:spcPts val="0"/>
              </a:spcAft>
              <a:buClr>
                <a:schemeClr val="lt1"/>
              </a:buClr>
              <a:buSzPts val="1300"/>
              <a:buFont typeface="Caveat Medium"/>
              <a:buNone/>
              <a:defRPr b="0" sz="1300">
                <a:latin typeface="Caveat Medium"/>
                <a:ea typeface="Caveat Medium"/>
                <a:cs typeface="Caveat Medium"/>
                <a:sym typeface="Caveat Medium"/>
              </a:defRPr>
            </a:lvl1pPr>
            <a:lvl2pPr lvl="1">
              <a:spcBef>
                <a:spcPts val="0"/>
              </a:spcBef>
              <a:spcAft>
                <a:spcPts val="0"/>
              </a:spcAft>
              <a:buClr>
                <a:schemeClr val="lt1"/>
              </a:buClr>
              <a:buSzPts val="1900"/>
              <a:buFont typeface="Caveat Medium"/>
              <a:buNone/>
              <a:defRPr>
                <a:latin typeface="Caveat Medium"/>
                <a:ea typeface="Caveat Medium"/>
                <a:cs typeface="Caveat Medium"/>
                <a:sym typeface="Caveat Medium"/>
              </a:defRPr>
            </a:lvl2pPr>
            <a:lvl3pPr lvl="2">
              <a:spcBef>
                <a:spcPts val="0"/>
              </a:spcBef>
              <a:spcAft>
                <a:spcPts val="0"/>
              </a:spcAft>
              <a:buClr>
                <a:schemeClr val="lt1"/>
              </a:buClr>
              <a:buSzPts val="1900"/>
              <a:buFont typeface="Caveat Medium"/>
              <a:buNone/>
              <a:defRPr>
                <a:latin typeface="Caveat Medium"/>
                <a:ea typeface="Caveat Medium"/>
                <a:cs typeface="Caveat Medium"/>
                <a:sym typeface="Caveat Medium"/>
              </a:defRPr>
            </a:lvl3pPr>
            <a:lvl4pPr lvl="3">
              <a:spcBef>
                <a:spcPts val="0"/>
              </a:spcBef>
              <a:spcAft>
                <a:spcPts val="0"/>
              </a:spcAft>
              <a:buClr>
                <a:schemeClr val="lt1"/>
              </a:buClr>
              <a:buSzPts val="1900"/>
              <a:buFont typeface="Caveat Medium"/>
              <a:buNone/>
              <a:defRPr>
                <a:latin typeface="Caveat Medium"/>
                <a:ea typeface="Caveat Medium"/>
                <a:cs typeface="Caveat Medium"/>
                <a:sym typeface="Caveat Medium"/>
              </a:defRPr>
            </a:lvl4pPr>
            <a:lvl5pPr lvl="4">
              <a:spcBef>
                <a:spcPts val="0"/>
              </a:spcBef>
              <a:spcAft>
                <a:spcPts val="0"/>
              </a:spcAft>
              <a:buClr>
                <a:schemeClr val="lt1"/>
              </a:buClr>
              <a:buSzPts val="1900"/>
              <a:buFont typeface="Caveat Medium"/>
              <a:buNone/>
              <a:defRPr>
                <a:latin typeface="Caveat Medium"/>
                <a:ea typeface="Caveat Medium"/>
                <a:cs typeface="Caveat Medium"/>
                <a:sym typeface="Caveat Medium"/>
              </a:defRPr>
            </a:lvl5pPr>
            <a:lvl6pPr lvl="5">
              <a:spcBef>
                <a:spcPts val="0"/>
              </a:spcBef>
              <a:spcAft>
                <a:spcPts val="0"/>
              </a:spcAft>
              <a:buClr>
                <a:schemeClr val="lt1"/>
              </a:buClr>
              <a:buSzPts val="1900"/>
              <a:buFont typeface="Caveat Medium"/>
              <a:buNone/>
              <a:defRPr>
                <a:latin typeface="Caveat Medium"/>
                <a:ea typeface="Caveat Medium"/>
                <a:cs typeface="Caveat Medium"/>
                <a:sym typeface="Caveat Medium"/>
              </a:defRPr>
            </a:lvl6pPr>
            <a:lvl7pPr lvl="6">
              <a:spcBef>
                <a:spcPts val="0"/>
              </a:spcBef>
              <a:spcAft>
                <a:spcPts val="0"/>
              </a:spcAft>
              <a:buClr>
                <a:schemeClr val="lt1"/>
              </a:buClr>
              <a:buSzPts val="1900"/>
              <a:buFont typeface="Caveat Medium"/>
              <a:buNone/>
              <a:defRPr>
                <a:latin typeface="Caveat Medium"/>
                <a:ea typeface="Caveat Medium"/>
                <a:cs typeface="Caveat Medium"/>
                <a:sym typeface="Caveat Medium"/>
              </a:defRPr>
            </a:lvl7pPr>
            <a:lvl8pPr lvl="7">
              <a:spcBef>
                <a:spcPts val="0"/>
              </a:spcBef>
              <a:spcAft>
                <a:spcPts val="0"/>
              </a:spcAft>
              <a:buClr>
                <a:schemeClr val="lt1"/>
              </a:buClr>
              <a:buSzPts val="1900"/>
              <a:buFont typeface="Caveat Medium"/>
              <a:buNone/>
              <a:defRPr>
                <a:latin typeface="Caveat Medium"/>
                <a:ea typeface="Caveat Medium"/>
                <a:cs typeface="Caveat Medium"/>
                <a:sym typeface="Caveat Medium"/>
              </a:defRPr>
            </a:lvl8pPr>
            <a:lvl9pPr lvl="8">
              <a:spcBef>
                <a:spcPts val="0"/>
              </a:spcBef>
              <a:spcAft>
                <a:spcPts val="0"/>
              </a:spcAft>
              <a:buClr>
                <a:schemeClr val="lt1"/>
              </a:buClr>
              <a:buSzPts val="1900"/>
              <a:buFont typeface="Caveat Medium"/>
              <a:buNone/>
              <a:defRPr>
                <a:latin typeface="Caveat Medium"/>
                <a:ea typeface="Caveat Medium"/>
                <a:cs typeface="Caveat Medium"/>
                <a:sym typeface="Caveat Medium"/>
              </a:defRPr>
            </a:lvl9pPr>
          </a:lstStyle>
          <a:p/>
        </p:txBody>
      </p:sp>
      <p:sp>
        <p:nvSpPr>
          <p:cNvPr id="214" name="Google Shape;214;g37a2d7ecb02_0_202"/>
          <p:cNvSpPr txBox="1"/>
          <p:nvPr>
            <p:ph idx="3" type="title"/>
          </p:nvPr>
        </p:nvSpPr>
        <p:spPr>
          <a:xfrm rot="-130191">
            <a:off x="7733378" y="4839827"/>
            <a:ext cx="3549745" cy="843011"/>
          </a:xfrm>
          <a:prstGeom prst="rect">
            <a:avLst/>
          </a:prstGeom>
        </p:spPr>
        <p:txBody>
          <a:bodyPr anchorCtr="0" anchor="t" bIns="121875" lIns="121875" spcFirstLastPara="1" rIns="121875" wrap="square" tIns="121875">
            <a:noAutofit/>
          </a:bodyPr>
          <a:lstStyle>
            <a:lvl1pPr lvl="0" algn="ctr">
              <a:lnSpc>
                <a:spcPct val="100000"/>
              </a:lnSpc>
              <a:spcBef>
                <a:spcPts val="0"/>
              </a:spcBef>
              <a:spcAft>
                <a:spcPts val="0"/>
              </a:spcAft>
              <a:buClr>
                <a:schemeClr val="lt1"/>
              </a:buClr>
              <a:buSzPts val="1300"/>
              <a:buFont typeface="Caveat Medium"/>
              <a:buNone/>
              <a:defRPr b="0" sz="1300">
                <a:latin typeface="Caveat Medium"/>
                <a:ea typeface="Caveat Medium"/>
                <a:cs typeface="Caveat Medium"/>
                <a:sym typeface="Caveat Medium"/>
              </a:defRPr>
            </a:lvl1pPr>
            <a:lvl2pPr lvl="1">
              <a:spcBef>
                <a:spcPts val="0"/>
              </a:spcBef>
              <a:spcAft>
                <a:spcPts val="0"/>
              </a:spcAft>
              <a:buClr>
                <a:schemeClr val="lt1"/>
              </a:buClr>
              <a:buSzPts val="1900"/>
              <a:buFont typeface="Caveat Medium"/>
              <a:buNone/>
              <a:defRPr>
                <a:latin typeface="Caveat Medium"/>
                <a:ea typeface="Caveat Medium"/>
                <a:cs typeface="Caveat Medium"/>
                <a:sym typeface="Caveat Medium"/>
              </a:defRPr>
            </a:lvl2pPr>
            <a:lvl3pPr lvl="2">
              <a:spcBef>
                <a:spcPts val="0"/>
              </a:spcBef>
              <a:spcAft>
                <a:spcPts val="0"/>
              </a:spcAft>
              <a:buClr>
                <a:schemeClr val="lt1"/>
              </a:buClr>
              <a:buSzPts val="1900"/>
              <a:buFont typeface="Caveat Medium"/>
              <a:buNone/>
              <a:defRPr>
                <a:latin typeface="Caveat Medium"/>
                <a:ea typeface="Caveat Medium"/>
                <a:cs typeface="Caveat Medium"/>
                <a:sym typeface="Caveat Medium"/>
              </a:defRPr>
            </a:lvl3pPr>
            <a:lvl4pPr lvl="3">
              <a:spcBef>
                <a:spcPts val="0"/>
              </a:spcBef>
              <a:spcAft>
                <a:spcPts val="0"/>
              </a:spcAft>
              <a:buClr>
                <a:schemeClr val="lt1"/>
              </a:buClr>
              <a:buSzPts val="1900"/>
              <a:buFont typeface="Caveat Medium"/>
              <a:buNone/>
              <a:defRPr>
                <a:latin typeface="Caveat Medium"/>
                <a:ea typeface="Caveat Medium"/>
                <a:cs typeface="Caveat Medium"/>
                <a:sym typeface="Caveat Medium"/>
              </a:defRPr>
            </a:lvl4pPr>
            <a:lvl5pPr lvl="4">
              <a:spcBef>
                <a:spcPts val="0"/>
              </a:spcBef>
              <a:spcAft>
                <a:spcPts val="0"/>
              </a:spcAft>
              <a:buClr>
                <a:schemeClr val="lt1"/>
              </a:buClr>
              <a:buSzPts val="1900"/>
              <a:buFont typeface="Caveat Medium"/>
              <a:buNone/>
              <a:defRPr>
                <a:latin typeface="Caveat Medium"/>
                <a:ea typeface="Caveat Medium"/>
                <a:cs typeface="Caveat Medium"/>
                <a:sym typeface="Caveat Medium"/>
              </a:defRPr>
            </a:lvl5pPr>
            <a:lvl6pPr lvl="5">
              <a:spcBef>
                <a:spcPts val="0"/>
              </a:spcBef>
              <a:spcAft>
                <a:spcPts val="0"/>
              </a:spcAft>
              <a:buClr>
                <a:schemeClr val="lt1"/>
              </a:buClr>
              <a:buSzPts val="1900"/>
              <a:buFont typeface="Caveat Medium"/>
              <a:buNone/>
              <a:defRPr>
                <a:latin typeface="Caveat Medium"/>
                <a:ea typeface="Caveat Medium"/>
                <a:cs typeface="Caveat Medium"/>
                <a:sym typeface="Caveat Medium"/>
              </a:defRPr>
            </a:lvl6pPr>
            <a:lvl7pPr lvl="6">
              <a:spcBef>
                <a:spcPts val="0"/>
              </a:spcBef>
              <a:spcAft>
                <a:spcPts val="0"/>
              </a:spcAft>
              <a:buClr>
                <a:schemeClr val="lt1"/>
              </a:buClr>
              <a:buSzPts val="1900"/>
              <a:buFont typeface="Caveat Medium"/>
              <a:buNone/>
              <a:defRPr>
                <a:latin typeface="Caveat Medium"/>
                <a:ea typeface="Caveat Medium"/>
                <a:cs typeface="Caveat Medium"/>
                <a:sym typeface="Caveat Medium"/>
              </a:defRPr>
            </a:lvl7pPr>
            <a:lvl8pPr lvl="7">
              <a:spcBef>
                <a:spcPts val="0"/>
              </a:spcBef>
              <a:spcAft>
                <a:spcPts val="0"/>
              </a:spcAft>
              <a:buClr>
                <a:schemeClr val="lt1"/>
              </a:buClr>
              <a:buSzPts val="1900"/>
              <a:buFont typeface="Caveat Medium"/>
              <a:buNone/>
              <a:defRPr>
                <a:latin typeface="Caveat Medium"/>
                <a:ea typeface="Caveat Medium"/>
                <a:cs typeface="Caveat Medium"/>
                <a:sym typeface="Caveat Medium"/>
              </a:defRPr>
            </a:lvl8pPr>
            <a:lvl9pPr lvl="8">
              <a:spcBef>
                <a:spcPts val="0"/>
              </a:spcBef>
              <a:spcAft>
                <a:spcPts val="0"/>
              </a:spcAft>
              <a:buClr>
                <a:schemeClr val="lt1"/>
              </a:buClr>
              <a:buSzPts val="1900"/>
              <a:buFont typeface="Caveat Medium"/>
              <a:buNone/>
              <a:defRPr>
                <a:latin typeface="Caveat Medium"/>
                <a:ea typeface="Caveat Medium"/>
                <a:cs typeface="Caveat Medium"/>
                <a:sym typeface="Caveat Medium"/>
              </a:defRPr>
            </a:lvl9pPr>
          </a:lstStyle>
          <a:p/>
        </p:txBody>
      </p:sp>
    </p:spTree>
  </p:cSld>
  <p:clrMapOvr>
    <a:masterClrMapping/>
  </p:clrMapOvr>
  <p:extLst>
    <p:ext uri="{DCECCB84-F9BA-43D5-87BE-67443E8EF086}">
      <p15:sldGuideLst>
        <p15:guide id="1" pos="433">
          <p15:clr>
            <a:srgbClr val="E46962"/>
          </p15:clr>
        </p15:guide>
      </p15:sldGuideLst>
    </p:ext>
  </p:extLst>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section title and description">
  <p:cSld name="BLANK_1_1_1_1_1_1_1">
    <p:bg>
      <p:bgPr>
        <a:blipFill>
          <a:blip r:embed="rId2">
            <a:alphaModFix/>
          </a:blip>
          <a:stretch>
            <a:fillRect/>
          </a:stretch>
        </a:blipFill>
      </p:bgPr>
    </p:bg>
    <p:spTree>
      <p:nvGrpSpPr>
        <p:cNvPr id="215" name="Shape 215"/>
        <p:cNvGrpSpPr/>
        <p:nvPr/>
      </p:nvGrpSpPr>
      <p:grpSpPr>
        <a:xfrm>
          <a:off x="0" y="0"/>
          <a:ext cx="0" cy="0"/>
          <a:chOff x="0" y="0"/>
          <a:chExt cx="0" cy="0"/>
        </a:xfrm>
      </p:grpSpPr>
      <p:sp>
        <p:nvSpPr>
          <p:cNvPr id="216" name="Google Shape;216;g37a2d7ecb02_0_207"/>
          <p:cNvSpPr/>
          <p:nvPr/>
        </p:nvSpPr>
        <p:spPr>
          <a:xfrm rot="341415">
            <a:off x="6491880" y="439922"/>
            <a:ext cx="4372144" cy="6142166"/>
          </a:xfrm>
          <a:prstGeom prst="rect">
            <a:avLst/>
          </a:prstGeom>
          <a:solidFill>
            <a:srgbClr val="343534"/>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nvGrpSpPr>
          <p:cNvPr id="217" name="Google Shape;217;g37a2d7ecb02_0_207"/>
          <p:cNvGrpSpPr/>
          <p:nvPr/>
        </p:nvGrpSpPr>
        <p:grpSpPr>
          <a:xfrm rot="341264">
            <a:off x="6483925" y="467161"/>
            <a:ext cx="245869" cy="5778918"/>
            <a:chOff x="5380497" y="383100"/>
            <a:chExt cx="189628" cy="4456010"/>
          </a:xfrm>
        </p:grpSpPr>
        <p:grpSp>
          <p:nvGrpSpPr>
            <p:cNvPr id="218" name="Google Shape;218;g37a2d7ecb02_0_207"/>
            <p:cNvGrpSpPr/>
            <p:nvPr/>
          </p:nvGrpSpPr>
          <p:grpSpPr>
            <a:xfrm>
              <a:off x="5380497" y="383100"/>
              <a:ext cx="189628" cy="981668"/>
              <a:chOff x="5380497" y="383100"/>
              <a:chExt cx="189628" cy="981668"/>
            </a:xfrm>
          </p:grpSpPr>
          <p:grpSp>
            <p:nvGrpSpPr>
              <p:cNvPr id="219" name="Google Shape;219;g37a2d7ecb02_0_207"/>
              <p:cNvGrpSpPr/>
              <p:nvPr/>
            </p:nvGrpSpPr>
            <p:grpSpPr>
              <a:xfrm>
                <a:off x="5380497" y="383100"/>
                <a:ext cx="187974" cy="130800"/>
                <a:chOff x="4804925" y="764100"/>
                <a:chExt cx="187974" cy="130800"/>
              </a:xfrm>
            </p:grpSpPr>
            <p:sp>
              <p:nvSpPr>
                <p:cNvPr id="220" name="Google Shape;220;g37a2d7ecb02_0_207"/>
                <p:cNvSpPr/>
                <p:nvPr/>
              </p:nvSpPr>
              <p:spPr>
                <a:xfrm>
                  <a:off x="4856699" y="764100"/>
                  <a:ext cx="136200" cy="130800"/>
                </a:xfrm>
                <a:prstGeom prst="ellipse">
                  <a:avLst/>
                </a:prstGeom>
                <a:solidFill>
                  <a:schemeClr val="dk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221" name="Google Shape;221;g37a2d7ecb02_0_207"/>
                <p:cNvSpPr/>
                <p:nvPr/>
              </p:nvSpPr>
              <p:spPr>
                <a:xfrm>
                  <a:off x="4804925" y="811200"/>
                  <a:ext cx="61800" cy="36600"/>
                </a:xfrm>
                <a:prstGeom prst="rect">
                  <a:avLst/>
                </a:prstGeom>
                <a:solidFill>
                  <a:schemeClr val="dk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222" name="Google Shape;222;g37a2d7ecb02_0_207"/>
              <p:cNvGrpSpPr/>
              <p:nvPr/>
            </p:nvGrpSpPr>
            <p:grpSpPr>
              <a:xfrm>
                <a:off x="5382151" y="822110"/>
                <a:ext cx="187974" cy="130800"/>
                <a:chOff x="4804925" y="764100"/>
                <a:chExt cx="187974" cy="130800"/>
              </a:xfrm>
            </p:grpSpPr>
            <p:sp>
              <p:nvSpPr>
                <p:cNvPr id="223" name="Google Shape;223;g37a2d7ecb02_0_207"/>
                <p:cNvSpPr/>
                <p:nvPr/>
              </p:nvSpPr>
              <p:spPr>
                <a:xfrm>
                  <a:off x="4856699" y="764100"/>
                  <a:ext cx="136200" cy="130800"/>
                </a:xfrm>
                <a:prstGeom prst="ellipse">
                  <a:avLst/>
                </a:prstGeom>
                <a:solidFill>
                  <a:schemeClr val="dk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224" name="Google Shape;224;g37a2d7ecb02_0_207"/>
                <p:cNvSpPr/>
                <p:nvPr/>
              </p:nvSpPr>
              <p:spPr>
                <a:xfrm>
                  <a:off x="4804925" y="811200"/>
                  <a:ext cx="61800" cy="36600"/>
                </a:xfrm>
                <a:prstGeom prst="rect">
                  <a:avLst/>
                </a:prstGeom>
                <a:solidFill>
                  <a:schemeClr val="dk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225" name="Google Shape;225;g37a2d7ecb02_0_207"/>
              <p:cNvGrpSpPr/>
              <p:nvPr/>
            </p:nvGrpSpPr>
            <p:grpSpPr>
              <a:xfrm>
                <a:off x="5382151" y="1233968"/>
                <a:ext cx="187974" cy="130800"/>
                <a:chOff x="4804925" y="764100"/>
                <a:chExt cx="187974" cy="130800"/>
              </a:xfrm>
            </p:grpSpPr>
            <p:sp>
              <p:nvSpPr>
                <p:cNvPr id="226" name="Google Shape;226;g37a2d7ecb02_0_207"/>
                <p:cNvSpPr/>
                <p:nvPr/>
              </p:nvSpPr>
              <p:spPr>
                <a:xfrm>
                  <a:off x="4856699" y="764100"/>
                  <a:ext cx="136200" cy="130800"/>
                </a:xfrm>
                <a:prstGeom prst="ellipse">
                  <a:avLst/>
                </a:prstGeom>
                <a:solidFill>
                  <a:schemeClr val="dk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227" name="Google Shape;227;g37a2d7ecb02_0_207"/>
                <p:cNvSpPr/>
                <p:nvPr/>
              </p:nvSpPr>
              <p:spPr>
                <a:xfrm>
                  <a:off x="4804925" y="811200"/>
                  <a:ext cx="61800" cy="36600"/>
                </a:xfrm>
                <a:prstGeom prst="rect">
                  <a:avLst/>
                </a:prstGeom>
                <a:solidFill>
                  <a:schemeClr val="dk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grpSp>
          <p:nvGrpSpPr>
            <p:cNvPr id="228" name="Google Shape;228;g37a2d7ecb02_0_207"/>
            <p:cNvGrpSpPr/>
            <p:nvPr/>
          </p:nvGrpSpPr>
          <p:grpSpPr>
            <a:xfrm>
              <a:off x="5380497" y="1678500"/>
              <a:ext cx="189628" cy="981668"/>
              <a:chOff x="5380497" y="383100"/>
              <a:chExt cx="189628" cy="981668"/>
            </a:xfrm>
          </p:grpSpPr>
          <p:grpSp>
            <p:nvGrpSpPr>
              <p:cNvPr id="229" name="Google Shape;229;g37a2d7ecb02_0_207"/>
              <p:cNvGrpSpPr/>
              <p:nvPr/>
            </p:nvGrpSpPr>
            <p:grpSpPr>
              <a:xfrm>
                <a:off x="5380497" y="383100"/>
                <a:ext cx="187974" cy="130800"/>
                <a:chOff x="4804925" y="764100"/>
                <a:chExt cx="187974" cy="130800"/>
              </a:xfrm>
            </p:grpSpPr>
            <p:sp>
              <p:nvSpPr>
                <p:cNvPr id="230" name="Google Shape;230;g37a2d7ecb02_0_207"/>
                <p:cNvSpPr/>
                <p:nvPr/>
              </p:nvSpPr>
              <p:spPr>
                <a:xfrm>
                  <a:off x="4856699" y="764100"/>
                  <a:ext cx="136200" cy="130800"/>
                </a:xfrm>
                <a:prstGeom prst="ellipse">
                  <a:avLst/>
                </a:prstGeom>
                <a:solidFill>
                  <a:schemeClr val="dk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231" name="Google Shape;231;g37a2d7ecb02_0_207"/>
                <p:cNvSpPr/>
                <p:nvPr/>
              </p:nvSpPr>
              <p:spPr>
                <a:xfrm>
                  <a:off x="4804925" y="811200"/>
                  <a:ext cx="61800" cy="36600"/>
                </a:xfrm>
                <a:prstGeom prst="rect">
                  <a:avLst/>
                </a:prstGeom>
                <a:solidFill>
                  <a:schemeClr val="dk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232" name="Google Shape;232;g37a2d7ecb02_0_207"/>
              <p:cNvGrpSpPr/>
              <p:nvPr/>
            </p:nvGrpSpPr>
            <p:grpSpPr>
              <a:xfrm>
                <a:off x="5382151" y="822110"/>
                <a:ext cx="187974" cy="130800"/>
                <a:chOff x="4804925" y="764100"/>
                <a:chExt cx="187974" cy="130800"/>
              </a:xfrm>
            </p:grpSpPr>
            <p:sp>
              <p:nvSpPr>
                <p:cNvPr id="233" name="Google Shape;233;g37a2d7ecb02_0_207"/>
                <p:cNvSpPr/>
                <p:nvPr/>
              </p:nvSpPr>
              <p:spPr>
                <a:xfrm>
                  <a:off x="4856699" y="764100"/>
                  <a:ext cx="136200" cy="130800"/>
                </a:xfrm>
                <a:prstGeom prst="ellipse">
                  <a:avLst/>
                </a:prstGeom>
                <a:solidFill>
                  <a:schemeClr val="dk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234" name="Google Shape;234;g37a2d7ecb02_0_207"/>
                <p:cNvSpPr/>
                <p:nvPr/>
              </p:nvSpPr>
              <p:spPr>
                <a:xfrm>
                  <a:off x="4804925" y="811200"/>
                  <a:ext cx="61800" cy="36600"/>
                </a:xfrm>
                <a:prstGeom prst="rect">
                  <a:avLst/>
                </a:prstGeom>
                <a:solidFill>
                  <a:schemeClr val="dk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235" name="Google Shape;235;g37a2d7ecb02_0_207"/>
              <p:cNvGrpSpPr/>
              <p:nvPr/>
            </p:nvGrpSpPr>
            <p:grpSpPr>
              <a:xfrm>
                <a:off x="5382151" y="1233968"/>
                <a:ext cx="187974" cy="130800"/>
                <a:chOff x="4804925" y="764100"/>
                <a:chExt cx="187974" cy="130800"/>
              </a:xfrm>
            </p:grpSpPr>
            <p:sp>
              <p:nvSpPr>
                <p:cNvPr id="236" name="Google Shape;236;g37a2d7ecb02_0_207"/>
                <p:cNvSpPr/>
                <p:nvPr/>
              </p:nvSpPr>
              <p:spPr>
                <a:xfrm>
                  <a:off x="4856699" y="764100"/>
                  <a:ext cx="136200" cy="130800"/>
                </a:xfrm>
                <a:prstGeom prst="ellipse">
                  <a:avLst/>
                </a:prstGeom>
                <a:solidFill>
                  <a:schemeClr val="dk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237" name="Google Shape;237;g37a2d7ecb02_0_207"/>
                <p:cNvSpPr/>
                <p:nvPr/>
              </p:nvSpPr>
              <p:spPr>
                <a:xfrm>
                  <a:off x="4804925" y="811200"/>
                  <a:ext cx="61800" cy="36600"/>
                </a:xfrm>
                <a:prstGeom prst="rect">
                  <a:avLst/>
                </a:prstGeom>
                <a:solidFill>
                  <a:schemeClr val="dk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grpSp>
          <p:nvGrpSpPr>
            <p:cNvPr id="238" name="Google Shape;238;g37a2d7ecb02_0_207"/>
            <p:cNvGrpSpPr/>
            <p:nvPr/>
          </p:nvGrpSpPr>
          <p:grpSpPr>
            <a:xfrm>
              <a:off x="5380497" y="2973900"/>
              <a:ext cx="189628" cy="981668"/>
              <a:chOff x="5380497" y="383100"/>
              <a:chExt cx="189628" cy="981668"/>
            </a:xfrm>
          </p:grpSpPr>
          <p:grpSp>
            <p:nvGrpSpPr>
              <p:cNvPr id="239" name="Google Shape;239;g37a2d7ecb02_0_207"/>
              <p:cNvGrpSpPr/>
              <p:nvPr/>
            </p:nvGrpSpPr>
            <p:grpSpPr>
              <a:xfrm>
                <a:off x="5380497" y="383100"/>
                <a:ext cx="187974" cy="130800"/>
                <a:chOff x="4804925" y="764100"/>
                <a:chExt cx="187974" cy="130800"/>
              </a:xfrm>
            </p:grpSpPr>
            <p:sp>
              <p:nvSpPr>
                <p:cNvPr id="240" name="Google Shape;240;g37a2d7ecb02_0_207"/>
                <p:cNvSpPr/>
                <p:nvPr/>
              </p:nvSpPr>
              <p:spPr>
                <a:xfrm>
                  <a:off x="4856699" y="764100"/>
                  <a:ext cx="136200" cy="130800"/>
                </a:xfrm>
                <a:prstGeom prst="ellipse">
                  <a:avLst/>
                </a:prstGeom>
                <a:solidFill>
                  <a:schemeClr val="dk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241" name="Google Shape;241;g37a2d7ecb02_0_207"/>
                <p:cNvSpPr/>
                <p:nvPr/>
              </p:nvSpPr>
              <p:spPr>
                <a:xfrm>
                  <a:off x="4804925" y="811200"/>
                  <a:ext cx="61800" cy="36600"/>
                </a:xfrm>
                <a:prstGeom prst="rect">
                  <a:avLst/>
                </a:prstGeom>
                <a:solidFill>
                  <a:schemeClr val="dk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242" name="Google Shape;242;g37a2d7ecb02_0_207"/>
              <p:cNvGrpSpPr/>
              <p:nvPr/>
            </p:nvGrpSpPr>
            <p:grpSpPr>
              <a:xfrm>
                <a:off x="5382151" y="822110"/>
                <a:ext cx="187974" cy="130800"/>
                <a:chOff x="4804925" y="764100"/>
                <a:chExt cx="187974" cy="130800"/>
              </a:xfrm>
            </p:grpSpPr>
            <p:sp>
              <p:nvSpPr>
                <p:cNvPr id="243" name="Google Shape;243;g37a2d7ecb02_0_207"/>
                <p:cNvSpPr/>
                <p:nvPr/>
              </p:nvSpPr>
              <p:spPr>
                <a:xfrm>
                  <a:off x="4856699" y="764100"/>
                  <a:ext cx="136200" cy="130800"/>
                </a:xfrm>
                <a:prstGeom prst="ellipse">
                  <a:avLst/>
                </a:prstGeom>
                <a:solidFill>
                  <a:schemeClr val="dk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244" name="Google Shape;244;g37a2d7ecb02_0_207"/>
                <p:cNvSpPr/>
                <p:nvPr/>
              </p:nvSpPr>
              <p:spPr>
                <a:xfrm>
                  <a:off x="4804925" y="811200"/>
                  <a:ext cx="61800" cy="36600"/>
                </a:xfrm>
                <a:prstGeom prst="rect">
                  <a:avLst/>
                </a:prstGeom>
                <a:solidFill>
                  <a:schemeClr val="dk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245" name="Google Shape;245;g37a2d7ecb02_0_207"/>
              <p:cNvGrpSpPr/>
              <p:nvPr/>
            </p:nvGrpSpPr>
            <p:grpSpPr>
              <a:xfrm>
                <a:off x="5382151" y="1233968"/>
                <a:ext cx="187974" cy="130800"/>
                <a:chOff x="4804925" y="764100"/>
                <a:chExt cx="187974" cy="130800"/>
              </a:xfrm>
            </p:grpSpPr>
            <p:sp>
              <p:nvSpPr>
                <p:cNvPr id="246" name="Google Shape;246;g37a2d7ecb02_0_207"/>
                <p:cNvSpPr/>
                <p:nvPr/>
              </p:nvSpPr>
              <p:spPr>
                <a:xfrm>
                  <a:off x="4856699" y="764100"/>
                  <a:ext cx="136200" cy="130800"/>
                </a:xfrm>
                <a:prstGeom prst="ellipse">
                  <a:avLst/>
                </a:prstGeom>
                <a:solidFill>
                  <a:schemeClr val="dk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247" name="Google Shape;247;g37a2d7ecb02_0_207"/>
                <p:cNvSpPr/>
                <p:nvPr/>
              </p:nvSpPr>
              <p:spPr>
                <a:xfrm>
                  <a:off x="4804925" y="811200"/>
                  <a:ext cx="61800" cy="36600"/>
                </a:xfrm>
                <a:prstGeom prst="rect">
                  <a:avLst/>
                </a:prstGeom>
                <a:solidFill>
                  <a:schemeClr val="dk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grpSp>
          <p:nvGrpSpPr>
            <p:cNvPr id="248" name="Google Shape;248;g37a2d7ecb02_0_207"/>
            <p:cNvGrpSpPr/>
            <p:nvPr/>
          </p:nvGrpSpPr>
          <p:grpSpPr>
            <a:xfrm>
              <a:off x="5380497" y="4269300"/>
              <a:ext cx="189628" cy="569810"/>
              <a:chOff x="5380497" y="383100"/>
              <a:chExt cx="189628" cy="569810"/>
            </a:xfrm>
          </p:grpSpPr>
          <p:grpSp>
            <p:nvGrpSpPr>
              <p:cNvPr id="249" name="Google Shape;249;g37a2d7ecb02_0_207"/>
              <p:cNvGrpSpPr/>
              <p:nvPr/>
            </p:nvGrpSpPr>
            <p:grpSpPr>
              <a:xfrm>
                <a:off x="5380497" y="383100"/>
                <a:ext cx="187974" cy="130800"/>
                <a:chOff x="4804925" y="764100"/>
                <a:chExt cx="187974" cy="130800"/>
              </a:xfrm>
            </p:grpSpPr>
            <p:sp>
              <p:nvSpPr>
                <p:cNvPr id="250" name="Google Shape;250;g37a2d7ecb02_0_207"/>
                <p:cNvSpPr/>
                <p:nvPr/>
              </p:nvSpPr>
              <p:spPr>
                <a:xfrm>
                  <a:off x="4856699" y="764100"/>
                  <a:ext cx="136200" cy="130800"/>
                </a:xfrm>
                <a:prstGeom prst="ellipse">
                  <a:avLst/>
                </a:prstGeom>
                <a:solidFill>
                  <a:schemeClr val="dk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251" name="Google Shape;251;g37a2d7ecb02_0_207"/>
                <p:cNvSpPr/>
                <p:nvPr/>
              </p:nvSpPr>
              <p:spPr>
                <a:xfrm>
                  <a:off x="4804925" y="811200"/>
                  <a:ext cx="61800" cy="36600"/>
                </a:xfrm>
                <a:prstGeom prst="rect">
                  <a:avLst/>
                </a:prstGeom>
                <a:solidFill>
                  <a:schemeClr val="dk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252" name="Google Shape;252;g37a2d7ecb02_0_207"/>
              <p:cNvGrpSpPr/>
              <p:nvPr/>
            </p:nvGrpSpPr>
            <p:grpSpPr>
              <a:xfrm>
                <a:off x="5382151" y="822110"/>
                <a:ext cx="187974" cy="130800"/>
                <a:chOff x="4804925" y="764100"/>
                <a:chExt cx="187974" cy="130800"/>
              </a:xfrm>
            </p:grpSpPr>
            <p:sp>
              <p:nvSpPr>
                <p:cNvPr id="253" name="Google Shape;253;g37a2d7ecb02_0_207"/>
                <p:cNvSpPr/>
                <p:nvPr/>
              </p:nvSpPr>
              <p:spPr>
                <a:xfrm>
                  <a:off x="4856699" y="764100"/>
                  <a:ext cx="136200" cy="130800"/>
                </a:xfrm>
                <a:prstGeom prst="ellipse">
                  <a:avLst/>
                </a:prstGeom>
                <a:solidFill>
                  <a:schemeClr val="dk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254" name="Google Shape;254;g37a2d7ecb02_0_207"/>
                <p:cNvSpPr/>
                <p:nvPr/>
              </p:nvSpPr>
              <p:spPr>
                <a:xfrm>
                  <a:off x="4804925" y="811200"/>
                  <a:ext cx="61800" cy="36600"/>
                </a:xfrm>
                <a:prstGeom prst="rect">
                  <a:avLst/>
                </a:prstGeom>
                <a:solidFill>
                  <a:schemeClr val="dk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grpSp>
      <p:sp>
        <p:nvSpPr>
          <p:cNvPr id="255" name="Google Shape;255;g37a2d7ecb02_0_207"/>
          <p:cNvSpPr/>
          <p:nvPr/>
        </p:nvSpPr>
        <p:spPr>
          <a:xfrm>
            <a:off x="6847411" y="439504"/>
            <a:ext cx="4372800" cy="6143100"/>
          </a:xfrm>
          <a:prstGeom prst="rect">
            <a:avLst/>
          </a:prstGeom>
          <a:solidFill>
            <a:schemeClr val="dk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nvGrpSpPr>
          <p:cNvPr id="256" name="Google Shape;256;g37a2d7ecb02_0_207"/>
          <p:cNvGrpSpPr/>
          <p:nvPr/>
        </p:nvGrpSpPr>
        <p:grpSpPr>
          <a:xfrm>
            <a:off x="6848023" y="672210"/>
            <a:ext cx="245891" cy="5779891"/>
            <a:chOff x="5380497" y="383100"/>
            <a:chExt cx="189628" cy="4456010"/>
          </a:xfrm>
        </p:grpSpPr>
        <p:grpSp>
          <p:nvGrpSpPr>
            <p:cNvPr id="257" name="Google Shape;257;g37a2d7ecb02_0_207"/>
            <p:cNvGrpSpPr/>
            <p:nvPr/>
          </p:nvGrpSpPr>
          <p:grpSpPr>
            <a:xfrm>
              <a:off x="5380497" y="383100"/>
              <a:ext cx="189628" cy="981668"/>
              <a:chOff x="5380497" y="383100"/>
              <a:chExt cx="189628" cy="981668"/>
            </a:xfrm>
          </p:grpSpPr>
          <p:grpSp>
            <p:nvGrpSpPr>
              <p:cNvPr id="258" name="Google Shape;258;g37a2d7ecb02_0_207"/>
              <p:cNvGrpSpPr/>
              <p:nvPr/>
            </p:nvGrpSpPr>
            <p:grpSpPr>
              <a:xfrm>
                <a:off x="5380497" y="383100"/>
                <a:ext cx="187974" cy="130800"/>
                <a:chOff x="4804925" y="764100"/>
                <a:chExt cx="187974" cy="130800"/>
              </a:xfrm>
            </p:grpSpPr>
            <p:sp>
              <p:nvSpPr>
                <p:cNvPr id="259" name="Google Shape;259;g37a2d7ecb02_0_207"/>
                <p:cNvSpPr/>
                <p:nvPr/>
              </p:nvSpPr>
              <p:spPr>
                <a:xfrm>
                  <a:off x="4856699" y="764100"/>
                  <a:ext cx="136200" cy="130800"/>
                </a:xfrm>
                <a:prstGeom prst="ellipse">
                  <a:avLst/>
                </a:prstGeom>
                <a:solidFill>
                  <a:schemeClr val="accent4"/>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260" name="Google Shape;260;g37a2d7ecb02_0_207"/>
                <p:cNvSpPr/>
                <p:nvPr/>
              </p:nvSpPr>
              <p:spPr>
                <a:xfrm>
                  <a:off x="4804925" y="811200"/>
                  <a:ext cx="61800" cy="36600"/>
                </a:xfrm>
                <a:prstGeom prst="rect">
                  <a:avLst/>
                </a:prstGeom>
                <a:solidFill>
                  <a:schemeClr val="accent4"/>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261" name="Google Shape;261;g37a2d7ecb02_0_207"/>
              <p:cNvGrpSpPr/>
              <p:nvPr/>
            </p:nvGrpSpPr>
            <p:grpSpPr>
              <a:xfrm>
                <a:off x="5382151" y="822110"/>
                <a:ext cx="187974" cy="130800"/>
                <a:chOff x="4804925" y="764100"/>
                <a:chExt cx="187974" cy="130800"/>
              </a:xfrm>
            </p:grpSpPr>
            <p:sp>
              <p:nvSpPr>
                <p:cNvPr id="262" name="Google Shape;262;g37a2d7ecb02_0_207"/>
                <p:cNvSpPr/>
                <p:nvPr/>
              </p:nvSpPr>
              <p:spPr>
                <a:xfrm>
                  <a:off x="4856699" y="764100"/>
                  <a:ext cx="136200" cy="130800"/>
                </a:xfrm>
                <a:prstGeom prst="ellipse">
                  <a:avLst/>
                </a:prstGeom>
                <a:solidFill>
                  <a:schemeClr val="accent4"/>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263" name="Google Shape;263;g37a2d7ecb02_0_207"/>
                <p:cNvSpPr/>
                <p:nvPr/>
              </p:nvSpPr>
              <p:spPr>
                <a:xfrm>
                  <a:off x="4804925" y="811200"/>
                  <a:ext cx="61800" cy="36600"/>
                </a:xfrm>
                <a:prstGeom prst="rect">
                  <a:avLst/>
                </a:prstGeom>
                <a:solidFill>
                  <a:schemeClr val="accent4"/>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264" name="Google Shape;264;g37a2d7ecb02_0_207"/>
              <p:cNvGrpSpPr/>
              <p:nvPr/>
            </p:nvGrpSpPr>
            <p:grpSpPr>
              <a:xfrm>
                <a:off x="5382151" y="1233968"/>
                <a:ext cx="187974" cy="130800"/>
                <a:chOff x="4804925" y="764100"/>
                <a:chExt cx="187974" cy="130800"/>
              </a:xfrm>
            </p:grpSpPr>
            <p:sp>
              <p:nvSpPr>
                <p:cNvPr id="265" name="Google Shape;265;g37a2d7ecb02_0_207"/>
                <p:cNvSpPr/>
                <p:nvPr/>
              </p:nvSpPr>
              <p:spPr>
                <a:xfrm>
                  <a:off x="4856699" y="764100"/>
                  <a:ext cx="136200" cy="130800"/>
                </a:xfrm>
                <a:prstGeom prst="ellipse">
                  <a:avLst/>
                </a:prstGeom>
                <a:solidFill>
                  <a:schemeClr val="accent4"/>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266" name="Google Shape;266;g37a2d7ecb02_0_207"/>
                <p:cNvSpPr/>
                <p:nvPr/>
              </p:nvSpPr>
              <p:spPr>
                <a:xfrm>
                  <a:off x="4804925" y="811200"/>
                  <a:ext cx="61800" cy="36600"/>
                </a:xfrm>
                <a:prstGeom prst="rect">
                  <a:avLst/>
                </a:prstGeom>
                <a:solidFill>
                  <a:schemeClr val="accent4"/>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grpSp>
          <p:nvGrpSpPr>
            <p:cNvPr id="267" name="Google Shape;267;g37a2d7ecb02_0_207"/>
            <p:cNvGrpSpPr/>
            <p:nvPr/>
          </p:nvGrpSpPr>
          <p:grpSpPr>
            <a:xfrm>
              <a:off x="5380497" y="1678500"/>
              <a:ext cx="189628" cy="981668"/>
              <a:chOff x="5380497" y="383100"/>
              <a:chExt cx="189628" cy="981668"/>
            </a:xfrm>
          </p:grpSpPr>
          <p:grpSp>
            <p:nvGrpSpPr>
              <p:cNvPr id="268" name="Google Shape;268;g37a2d7ecb02_0_207"/>
              <p:cNvGrpSpPr/>
              <p:nvPr/>
            </p:nvGrpSpPr>
            <p:grpSpPr>
              <a:xfrm>
                <a:off x="5380497" y="383100"/>
                <a:ext cx="187974" cy="130800"/>
                <a:chOff x="4804925" y="764100"/>
                <a:chExt cx="187974" cy="130800"/>
              </a:xfrm>
            </p:grpSpPr>
            <p:sp>
              <p:nvSpPr>
                <p:cNvPr id="269" name="Google Shape;269;g37a2d7ecb02_0_207"/>
                <p:cNvSpPr/>
                <p:nvPr/>
              </p:nvSpPr>
              <p:spPr>
                <a:xfrm>
                  <a:off x="4856699" y="764100"/>
                  <a:ext cx="136200" cy="130800"/>
                </a:xfrm>
                <a:prstGeom prst="ellipse">
                  <a:avLst/>
                </a:prstGeom>
                <a:solidFill>
                  <a:schemeClr val="accent4"/>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270" name="Google Shape;270;g37a2d7ecb02_0_207"/>
                <p:cNvSpPr/>
                <p:nvPr/>
              </p:nvSpPr>
              <p:spPr>
                <a:xfrm>
                  <a:off x="4804925" y="811200"/>
                  <a:ext cx="61800" cy="36600"/>
                </a:xfrm>
                <a:prstGeom prst="rect">
                  <a:avLst/>
                </a:prstGeom>
                <a:solidFill>
                  <a:schemeClr val="accent4"/>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271" name="Google Shape;271;g37a2d7ecb02_0_207"/>
              <p:cNvGrpSpPr/>
              <p:nvPr/>
            </p:nvGrpSpPr>
            <p:grpSpPr>
              <a:xfrm>
                <a:off x="5382151" y="822110"/>
                <a:ext cx="187974" cy="130800"/>
                <a:chOff x="4804925" y="764100"/>
                <a:chExt cx="187974" cy="130800"/>
              </a:xfrm>
            </p:grpSpPr>
            <p:sp>
              <p:nvSpPr>
                <p:cNvPr id="272" name="Google Shape;272;g37a2d7ecb02_0_207"/>
                <p:cNvSpPr/>
                <p:nvPr/>
              </p:nvSpPr>
              <p:spPr>
                <a:xfrm>
                  <a:off x="4856699" y="764100"/>
                  <a:ext cx="136200" cy="130800"/>
                </a:xfrm>
                <a:prstGeom prst="ellipse">
                  <a:avLst/>
                </a:prstGeom>
                <a:solidFill>
                  <a:schemeClr val="accent4"/>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273" name="Google Shape;273;g37a2d7ecb02_0_207"/>
                <p:cNvSpPr/>
                <p:nvPr/>
              </p:nvSpPr>
              <p:spPr>
                <a:xfrm>
                  <a:off x="4804925" y="811200"/>
                  <a:ext cx="61800" cy="36600"/>
                </a:xfrm>
                <a:prstGeom prst="rect">
                  <a:avLst/>
                </a:prstGeom>
                <a:solidFill>
                  <a:schemeClr val="accent4"/>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274" name="Google Shape;274;g37a2d7ecb02_0_207"/>
              <p:cNvGrpSpPr/>
              <p:nvPr/>
            </p:nvGrpSpPr>
            <p:grpSpPr>
              <a:xfrm>
                <a:off x="5382151" y="1233968"/>
                <a:ext cx="187974" cy="130800"/>
                <a:chOff x="4804925" y="764100"/>
                <a:chExt cx="187974" cy="130800"/>
              </a:xfrm>
            </p:grpSpPr>
            <p:sp>
              <p:nvSpPr>
                <p:cNvPr id="275" name="Google Shape;275;g37a2d7ecb02_0_207"/>
                <p:cNvSpPr/>
                <p:nvPr/>
              </p:nvSpPr>
              <p:spPr>
                <a:xfrm>
                  <a:off x="4856699" y="764100"/>
                  <a:ext cx="136200" cy="130800"/>
                </a:xfrm>
                <a:prstGeom prst="ellipse">
                  <a:avLst/>
                </a:prstGeom>
                <a:solidFill>
                  <a:schemeClr val="accent4"/>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276" name="Google Shape;276;g37a2d7ecb02_0_207"/>
                <p:cNvSpPr/>
                <p:nvPr/>
              </p:nvSpPr>
              <p:spPr>
                <a:xfrm>
                  <a:off x="4804925" y="811200"/>
                  <a:ext cx="61800" cy="36600"/>
                </a:xfrm>
                <a:prstGeom prst="rect">
                  <a:avLst/>
                </a:prstGeom>
                <a:solidFill>
                  <a:schemeClr val="accent4"/>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grpSp>
          <p:nvGrpSpPr>
            <p:cNvPr id="277" name="Google Shape;277;g37a2d7ecb02_0_207"/>
            <p:cNvGrpSpPr/>
            <p:nvPr/>
          </p:nvGrpSpPr>
          <p:grpSpPr>
            <a:xfrm>
              <a:off x="5380497" y="2973900"/>
              <a:ext cx="189628" cy="981668"/>
              <a:chOff x="5380497" y="383100"/>
              <a:chExt cx="189628" cy="981668"/>
            </a:xfrm>
          </p:grpSpPr>
          <p:grpSp>
            <p:nvGrpSpPr>
              <p:cNvPr id="278" name="Google Shape;278;g37a2d7ecb02_0_207"/>
              <p:cNvGrpSpPr/>
              <p:nvPr/>
            </p:nvGrpSpPr>
            <p:grpSpPr>
              <a:xfrm>
                <a:off x="5380497" y="383100"/>
                <a:ext cx="187974" cy="130800"/>
                <a:chOff x="4804925" y="764100"/>
                <a:chExt cx="187974" cy="130800"/>
              </a:xfrm>
            </p:grpSpPr>
            <p:sp>
              <p:nvSpPr>
                <p:cNvPr id="279" name="Google Shape;279;g37a2d7ecb02_0_207"/>
                <p:cNvSpPr/>
                <p:nvPr/>
              </p:nvSpPr>
              <p:spPr>
                <a:xfrm>
                  <a:off x="4856699" y="764100"/>
                  <a:ext cx="136200" cy="130800"/>
                </a:xfrm>
                <a:prstGeom prst="ellipse">
                  <a:avLst/>
                </a:prstGeom>
                <a:solidFill>
                  <a:schemeClr val="accent4"/>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280" name="Google Shape;280;g37a2d7ecb02_0_207"/>
                <p:cNvSpPr/>
                <p:nvPr/>
              </p:nvSpPr>
              <p:spPr>
                <a:xfrm>
                  <a:off x="4804925" y="811200"/>
                  <a:ext cx="61800" cy="36600"/>
                </a:xfrm>
                <a:prstGeom prst="rect">
                  <a:avLst/>
                </a:prstGeom>
                <a:solidFill>
                  <a:schemeClr val="accent4"/>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281" name="Google Shape;281;g37a2d7ecb02_0_207"/>
              <p:cNvGrpSpPr/>
              <p:nvPr/>
            </p:nvGrpSpPr>
            <p:grpSpPr>
              <a:xfrm>
                <a:off x="5382151" y="822110"/>
                <a:ext cx="187974" cy="130800"/>
                <a:chOff x="4804925" y="764100"/>
                <a:chExt cx="187974" cy="130800"/>
              </a:xfrm>
            </p:grpSpPr>
            <p:sp>
              <p:nvSpPr>
                <p:cNvPr id="282" name="Google Shape;282;g37a2d7ecb02_0_207"/>
                <p:cNvSpPr/>
                <p:nvPr/>
              </p:nvSpPr>
              <p:spPr>
                <a:xfrm>
                  <a:off x="4856699" y="764100"/>
                  <a:ext cx="136200" cy="130800"/>
                </a:xfrm>
                <a:prstGeom prst="ellipse">
                  <a:avLst/>
                </a:prstGeom>
                <a:solidFill>
                  <a:schemeClr val="accent4"/>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283" name="Google Shape;283;g37a2d7ecb02_0_207"/>
                <p:cNvSpPr/>
                <p:nvPr/>
              </p:nvSpPr>
              <p:spPr>
                <a:xfrm>
                  <a:off x="4804925" y="811200"/>
                  <a:ext cx="61800" cy="36600"/>
                </a:xfrm>
                <a:prstGeom prst="rect">
                  <a:avLst/>
                </a:prstGeom>
                <a:solidFill>
                  <a:schemeClr val="accent4"/>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284" name="Google Shape;284;g37a2d7ecb02_0_207"/>
              <p:cNvGrpSpPr/>
              <p:nvPr/>
            </p:nvGrpSpPr>
            <p:grpSpPr>
              <a:xfrm>
                <a:off x="5382151" y="1233968"/>
                <a:ext cx="187974" cy="130800"/>
                <a:chOff x="4804925" y="764100"/>
                <a:chExt cx="187974" cy="130800"/>
              </a:xfrm>
            </p:grpSpPr>
            <p:sp>
              <p:nvSpPr>
                <p:cNvPr id="285" name="Google Shape;285;g37a2d7ecb02_0_207"/>
                <p:cNvSpPr/>
                <p:nvPr/>
              </p:nvSpPr>
              <p:spPr>
                <a:xfrm>
                  <a:off x="4856699" y="764100"/>
                  <a:ext cx="136200" cy="130800"/>
                </a:xfrm>
                <a:prstGeom prst="ellipse">
                  <a:avLst/>
                </a:prstGeom>
                <a:solidFill>
                  <a:schemeClr val="accent4"/>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286" name="Google Shape;286;g37a2d7ecb02_0_207"/>
                <p:cNvSpPr/>
                <p:nvPr/>
              </p:nvSpPr>
              <p:spPr>
                <a:xfrm>
                  <a:off x="4804925" y="811200"/>
                  <a:ext cx="61800" cy="36600"/>
                </a:xfrm>
                <a:prstGeom prst="rect">
                  <a:avLst/>
                </a:prstGeom>
                <a:solidFill>
                  <a:schemeClr val="accent4"/>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grpSp>
          <p:nvGrpSpPr>
            <p:cNvPr id="287" name="Google Shape;287;g37a2d7ecb02_0_207"/>
            <p:cNvGrpSpPr/>
            <p:nvPr/>
          </p:nvGrpSpPr>
          <p:grpSpPr>
            <a:xfrm>
              <a:off x="5380497" y="4269300"/>
              <a:ext cx="189628" cy="569810"/>
              <a:chOff x="5380497" y="383100"/>
              <a:chExt cx="189628" cy="569810"/>
            </a:xfrm>
          </p:grpSpPr>
          <p:grpSp>
            <p:nvGrpSpPr>
              <p:cNvPr id="288" name="Google Shape;288;g37a2d7ecb02_0_207"/>
              <p:cNvGrpSpPr/>
              <p:nvPr/>
            </p:nvGrpSpPr>
            <p:grpSpPr>
              <a:xfrm>
                <a:off x="5380497" y="383100"/>
                <a:ext cx="187974" cy="130800"/>
                <a:chOff x="4804925" y="764100"/>
                <a:chExt cx="187974" cy="130800"/>
              </a:xfrm>
            </p:grpSpPr>
            <p:sp>
              <p:nvSpPr>
                <p:cNvPr id="289" name="Google Shape;289;g37a2d7ecb02_0_207"/>
                <p:cNvSpPr/>
                <p:nvPr/>
              </p:nvSpPr>
              <p:spPr>
                <a:xfrm>
                  <a:off x="4856699" y="764100"/>
                  <a:ext cx="136200" cy="130800"/>
                </a:xfrm>
                <a:prstGeom prst="ellipse">
                  <a:avLst/>
                </a:prstGeom>
                <a:solidFill>
                  <a:schemeClr val="accent4"/>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290" name="Google Shape;290;g37a2d7ecb02_0_207"/>
                <p:cNvSpPr/>
                <p:nvPr/>
              </p:nvSpPr>
              <p:spPr>
                <a:xfrm>
                  <a:off x="4804925" y="811200"/>
                  <a:ext cx="61800" cy="36600"/>
                </a:xfrm>
                <a:prstGeom prst="rect">
                  <a:avLst/>
                </a:prstGeom>
                <a:solidFill>
                  <a:schemeClr val="accent4"/>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291" name="Google Shape;291;g37a2d7ecb02_0_207"/>
              <p:cNvGrpSpPr/>
              <p:nvPr/>
            </p:nvGrpSpPr>
            <p:grpSpPr>
              <a:xfrm>
                <a:off x="5382151" y="822110"/>
                <a:ext cx="187974" cy="130800"/>
                <a:chOff x="4804925" y="764100"/>
                <a:chExt cx="187974" cy="130800"/>
              </a:xfrm>
            </p:grpSpPr>
            <p:sp>
              <p:nvSpPr>
                <p:cNvPr id="292" name="Google Shape;292;g37a2d7ecb02_0_207"/>
                <p:cNvSpPr/>
                <p:nvPr/>
              </p:nvSpPr>
              <p:spPr>
                <a:xfrm>
                  <a:off x="4856699" y="764100"/>
                  <a:ext cx="136200" cy="130800"/>
                </a:xfrm>
                <a:prstGeom prst="ellipse">
                  <a:avLst/>
                </a:prstGeom>
                <a:solidFill>
                  <a:schemeClr val="accent4"/>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293" name="Google Shape;293;g37a2d7ecb02_0_207"/>
                <p:cNvSpPr/>
                <p:nvPr/>
              </p:nvSpPr>
              <p:spPr>
                <a:xfrm>
                  <a:off x="4804925" y="811200"/>
                  <a:ext cx="61800" cy="36600"/>
                </a:xfrm>
                <a:prstGeom prst="rect">
                  <a:avLst/>
                </a:prstGeom>
                <a:solidFill>
                  <a:schemeClr val="accent4"/>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grpSp>
      <p:sp>
        <p:nvSpPr>
          <p:cNvPr id="294" name="Google Shape;294;g37a2d7ecb02_0_207"/>
          <p:cNvSpPr txBox="1"/>
          <p:nvPr>
            <p:ph idx="1" type="body"/>
          </p:nvPr>
        </p:nvSpPr>
        <p:spPr>
          <a:xfrm>
            <a:off x="7446860" y="855033"/>
            <a:ext cx="3502800" cy="4159200"/>
          </a:xfrm>
          <a:prstGeom prst="rect">
            <a:avLst/>
          </a:prstGeom>
        </p:spPr>
        <p:txBody>
          <a:bodyPr anchorCtr="0" anchor="b" bIns="121875" lIns="121875" spcFirstLastPara="1" rIns="121875" wrap="square" tIns="121875">
            <a:noAutofit/>
          </a:bodyPr>
          <a:lstStyle>
            <a:lvl1pPr indent="-349250" lvl="0" marL="457200">
              <a:spcBef>
                <a:spcPts val="0"/>
              </a:spcBef>
              <a:spcAft>
                <a:spcPts val="0"/>
              </a:spcAft>
              <a:buClr>
                <a:schemeClr val="lt1"/>
              </a:buClr>
              <a:buSzPts val="1900"/>
              <a:buChar char="●"/>
              <a:defRPr sz="1300"/>
            </a:lvl1pPr>
            <a:lvl2pPr indent="-349250" lvl="1" marL="914400">
              <a:spcBef>
                <a:spcPts val="0"/>
              </a:spcBef>
              <a:spcAft>
                <a:spcPts val="0"/>
              </a:spcAft>
              <a:buClr>
                <a:schemeClr val="lt1"/>
              </a:buClr>
              <a:buSzPts val="1900"/>
              <a:buChar char="○"/>
              <a:defRPr sz="1300"/>
            </a:lvl2pPr>
            <a:lvl3pPr indent="-349250" lvl="2" marL="1371600">
              <a:spcBef>
                <a:spcPts val="0"/>
              </a:spcBef>
              <a:spcAft>
                <a:spcPts val="0"/>
              </a:spcAft>
              <a:buClr>
                <a:schemeClr val="lt1"/>
              </a:buClr>
              <a:buSzPts val="1900"/>
              <a:buChar char="■"/>
              <a:defRPr sz="1300"/>
            </a:lvl3pPr>
            <a:lvl4pPr indent="-349250" lvl="3" marL="1828800">
              <a:spcBef>
                <a:spcPts val="0"/>
              </a:spcBef>
              <a:spcAft>
                <a:spcPts val="0"/>
              </a:spcAft>
              <a:buClr>
                <a:schemeClr val="lt1"/>
              </a:buClr>
              <a:buSzPts val="1900"/>
              <a:buChar char="●"/>
              <a:defRPr sz="1300"/>
            </a:lvl4pPr>
            <a:lvl5pPr indent="-349250" lvl="4" marL="2286000">
              <a:spcBef>
                <a:spcPts val="0"/>
              </a:spcBef>
              <a:spcAft>
                <a:spcPts val="0"/>
              </a:spcAft>
              <a:buClr>
                <a:schemeClr val="lt1"/>
              </a:buClr>
              <a:buSzPts val="1900"/>
              <a:buChar char="○"/>
              <a:defRPr sz="1300"/>
            </a:lvl5pPr>
            <a:lvl6pPr indent="-349250" lvl="5" marL="2743200">
              <a:spcBef>
                <a:spcPts val="0"/>
              </a:spcBef>
              <a:spcAft>
                <a:spcPts val="0"/>
              </a:spcAft>
              <a:buClr>
                <a:schemeClr val="lt1"/>
              </a:buClr>
              <a:buSzPts val="1900"/>
              <a:buChar char="■"/>
              <a:defRPr sz="1300"/>
            </a:lvl6pPr>
            <a:lvl7pPr indent="-349250" lvl="6" marL="3200400">
              <a:spcBef>
                <a:spcPts val="0"/>
              </a:spcBef>
              <a:spcAft>
                <a:spcPts val="0"/>
              </a:spcAft>
              <a:buClr>
                <a:schemeClr val="lt1"/>
              </a:buClr>
              <a:buSzPts val="1900"/>
              <a:buChar char="●"/>
              <a:defRPr sz="1300"/>
            </a:lvl7pPr>
            <a:lvl8pPr indent="-349250" lvl="7" marL="3657600">
              <a:spcBef>
                <a:spcPts val="0"/>
              </a:spcBef>
              <a:spcAft>
                <a:spcPts val="0"/>
              </a:spcAft>
              <a:buSzPts val="1900"/>
              <a:buChar char="○"/>
              <a:defRPr sz="1300"/>
            </a:lvl8pPr>
            <a:lvl9pPr indent="-349250" lvl="8" marL="4114800">
              <a:spcBef>
                <a:spcPts val="0"/>
              </a:spcBef>
              <a:spcAft>
                <a:spcPts val="0"/>
              </a:spcAft>
              <a:buClr>
                <a:schemeClr val="lt1"/>
              </a:buClr>
              <a:buSzPts val="1900"/>
              <a:buChar char="■"/>
              <a:defRPr sz="1300"/>
            </a:lvl9pPr>
          </a:lstStyle>
          <a:p/>
        </p:txBody>
      </p:sp>
      <p:sp>
        <p:nvSpPr>
          <p:cNvPr id="295" name="Google Shape;295;g37a2d7ecb02_0_207"/>
          <p:cNvSpPr txBox="1"/>
          <p:nvPr>
            <p:ph type="title"/>
          </p:nvPr>
        </p:nvSpPr>
        <p:spPr>
          <a:xfrm>
            <a:off x="694852" y="701067"/>
            <a:ext cx="2792400" cy="1907700"/>
          </a:xfrm>
          <a:prstGeom prst="rect">
            <a:avLst/>
          </a:prstGeom>
        </p:spPr>
        <p:txBody>
          <a:bodyPr anchorCtr="0" anchor="t" bIns="121875" lIns="121875" spcFirstLastPara="1" rIns="121875" wrap="square" tIns="121875">
            <a:noAutofit/>
          </a:bodyPr>
          <a:lstStyle>
            <a:lvl1pPr lvl="0">
              <a:spcBef>
                <a:spcPts val="0"/>
              </a:spcBef>
              <a:spcAft>
                <a:spcPts val="0"/>
              </a:spcAft>
              <a:buClr>
                <a:schemeClr val="lt1"/>
              </a:buClr>
              <a:buSzPts val="5500"/>
              <a:buNone/>
              <a:defRPr b="0"/>
            </a:lvl1pPr>
            <a:lvl2pPr lvl="1">
              <a:spcBef>
                <a:spcPts val="0"/>
              </a:spcBef>
              <a:spcAft>
                <a:spcPts val="0"/>
              </a:spcAft>
              <a:buSzPts val="1900"/>
              <a:buNone/>
              <a:defRPr/>
            </a:lvl2pPr>
            <a:lvl3pPr lvl="2">
              <a:spcBef>
                <a:spcPts val="0"/>
              </a:spcBef>
              <a:spcAft>
                <a:spcPts val="0"/>
              </a:spcAft>
              <a:buSzPts val="1900"/>
              <a:buNone/>
              <a:defRPr/>
            </a:lvl3pPr>
            <a:lvl4pPr lvl="3">
              <a:spcBef>
                <a:spcPts val="0"/>
              </a:spcBef>
              <a:spcAft>
                <a:spcPts val="0"/>
              </a:spcAft>
              <a:buSzPts val="1900"/>
              <a:buNone/>
              <a:defRPr/>
            </a:lvl4pPr>
            <a:lvl5pPr lvl="4">
              <a:spcBef>
                <a:spcPts val="0"/>
              </a:spcBef>
              <a:spcAft>
                <a:spcPts val="0"/>
              </a:spcAft>
              <a:buSzPts val="1900"/>
              <a:buNone/>
              <a:defRPr/>
            </a:lvl5pPr>
            <a:lvl6pPr lvl="5">
              <a:spcBef>
                <a:spcPts val="0"/>
              </a:spcBef>
              <a:spcAft>
                <a:spcPts val="0"/>
              </a:spcAft>
              <a:buSzPts val="1900"/>
              <a:buNone/>
              <a:defRPr/>
            </a:lvl6pPr>
            <a:lvl7pPr lvl="6">
              <a:spcBef>
                <a:spcPts val="0"/>
              </a:spcBef>
              <a:spcAft>
                <a:spcPts val="0"/>
              </a:spcAft>
              <a:buSzPts val="1900"/>
              <a:buNone/>
              <a:defRPr/>
            </a:lvl7pPr>
            <a:lvl8pPr lvl="7">
              <a:spcBef>
                <a:spcPts val="0"/>
              </a:spcBef>
              <a:spcAft>
                <a:spcPts val="0"/>
              </a:spcAft>
              <a:buSzPts val="1900"/>
              <a:buNone/>
              <a:defRPr/>
            </a:lvl8pPr>
            <a:lvl9pPr lvl="8">
              <a:spcBef>
                <a:spcPts val="0"/>
              </a:spcBef>
              <a:spcAft>
                <a:spcPts val="0"/>
              </a:spcAft>
              <a:buSzPts val="1900"/>
              <a:buNone/>
              <a:defRPr/>
            </a:lvl9pPr>
          </a:lstStyle>
          <a:p/>
        </p:txBody>
      </p:sp>
    </p:spTree>
  </p:cSld>
  <p:clrMapOvr>
    <a:masterClrMapping/>
  </p:clrMapOvr>
  <p:extLst>
    <p:ext uri="{DCECCB84-F9BA-43D5-87BE-67443E8EF086}">
      <p15:sldGuideLst>
        <p15:guide id="1" pos="433">
          <p15:clr>
            <a:srgbClr val="E46962"/>
          </p15:clr>
        </p15:guide>
      </p15:sldGuideLst>
    </p:ext>
  </p:extLs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Notes ">
  <p:cSld name="CUSTOM_2">
    <p:spTree>
      <p:nvGrpSpPr>
        <p:cNvPr id="296" name="Shape 296"/>
        <p:cNvGrpSpPr/>
        <p:nvPr/>
      </p:nvGrpSpPr>
      <p:grpSpPr>
        <a:xfrm>
          <a:off x="0" y="0"/>
          <a:ext cx="0" cy="0"/>
          <a:chOff x="0" y="0"/>
          <a:chExt cx="0" cy="0"/>
        </a:xfrm>
      </p:grpSpPr>
      <p:sp>
        <p:nvSpPr>
          <p:cNvPr id="297" name="Google Shape;297;g37a2d7ecb02_0_288"/>
          <p:cNvSpPr txBox="1"/>
          <p:nvPr>
            <p:ph type="title"/>
          </p:nvPr>
        </p:nvSpPr>
        <p:spPr>
          <a:xfrm>
            <a:off x="710215" y="1692800"/>
            <a:ext cx="3490200" cy="630300"/>
          </a:xfrm>
          <a:prstGeom prst="rect">
            <a:avLst/>
          </a:prstGeom>
        </p:spPr>
        <p:txBody>
          <a:bodyPr anchorCtr="0" anchor="ctr" bIns="121875" lIns="243800" spcFirstLastPara="1" rIns="121875" wrap="square" tIns="121875">
            <a:noAutofit/>
          </a:bodyPr>
          <a:lstStyle>
            <a:lvl1pPr lvl="0" algn="ctr">
              <a:lnSpc>
                <a:spcPct val="100000"/>
              </a:lnSpc>
              <a:spcBef>
                <a:spcPts val="0"/>
              </a:spcBef>
              <a:spcAft>
                <a:spcPts val="0"/>
              </a:spcAft>
              <a:buClr>
                <a:schemeClr val="lt1"/>
              </a:buClr>
              <a:buSzPts val="1700"/>
              <a:buNone/>
              <a:defRPr b="0" sz="2500"/>
            </a:lvl1pPr>
            <a:lvl2pPr lvl="1">
              <a:spcBef>
                <a:spcPts val="1300"/>
              </a:spcBef>
              <a:spcAft>
                <a:spcPts val="0"/>
              </a:spcAft>
              <a:buClr>
                <a:schemeClr val="lt1"/>
              </a:buClr>
              <a:buSzPts val="1900"/>
              <a:buNone/>
              <a:defRPr/>
            </a:lvl2pPr>
            <a:lvl3pPr lvl="2">
              <a:spcBef>
                <a:spcPts val="0"/>
              </a:spcBef>
              <a:spcAft>
                <a:spcPts val="0"/>
              </a:spcAft>
              <a:buClr>
                <a:schemeClr val="lt1"/>
              </a:buClr>
              <a:buSzPts val="1900"/>
              <a:buNone/>
              <a:defRPr/>
            </a:lvl3pPr>
            <a:lvl4pPr lvl="3">
              <a:spcBef>
                <a:spcPts val="0"/>
              </a:spcBef>
              <a:spcAft>
                <a:spcPts val="0"/>
              </a:spcAft>
              <a:buClr>
                <a:schemeClr val="lt1"/>
              </a:buClr>
              <a:buSzPts val="1900"/>
              <a:buNone/>
              <a:defRPr/>
            </a:lvl4pPr>
            <a:lvl5pPr lvl="4">
              <a:spcBef>
                <a:spcPts val="0"/>
              </a:spcBef>
              <a:spcAft>
                <a:spcPts val="0"/>
              </a:spcAft>
              <a:buClr>
                <a:schemeClr val="lt1"/>
              </a:buClr>
              <a:buSzPts val="1900"/>
              <a:buNone/>
              <a:defRPr/>
            </a:lvl5pPr>
            <a:lvl6pPr lvl="5">
              <a:spcBef>
                <a:spcPts val="0"/>
              </a:spcBef>
              <a:spcAft>
                <a:spcPts val="0"/>
              </a:spcAft>
              <a:buClr>
                <a:schemeClr val="lt1"/>
              </a:buClr>
              <a:buSzPts val="1900"/>
              <a:buNone/>
              <a:defRPr/>
            </a:lvl6pPr>
            <a:lvl7pPr lvl="6">
              <a:spcBef>
                <a:spcPts val="0"/>
              </a:spcBef>
              <a:spcAft>
                <a:spcPts val="0"/>
              </a:spcAft>
              <a:buClr>
                <a:schemeClr val="lt1"/>
              </a:buClr>
              <a:buSzPts val="1900"/>
              <a:buNone/>
              <a:defRPr/>
            </a:lvl7pPr>
            <a:lvl8pPr lvl="7">
              <a:spcBef>
                <a:spcPts val="0"/>
              </a:spcBef>
              <a:spcAft>
                <a:spcPts val="0"/>
              </a:spcAft>
              <a:buClr>
                <a:schemeClr val="lt1"/>
              </a:buClr>
              <a:buSzPts val="1900"/>
              <a:buNone/>
              <a:defRPr/>
            </a:lvl8pPr>
            <a:lvl9pPr lvl="8">
              <a:spcBef>
                <a:spcPts val="0"/>
              </a:spcBef>
              <a:spcAft>
                <a:spcPts val="0"/>
              </a:spcAft>
              <a:buClr>
                <a:schemeClr val="lt1"/>
              </a:buClr>
              <a:buSzPts val="1900"/>
              <a:buNone/>
              <a:defRPr/>
            </a:lvl9pPr>
          </a:lstStyle>
          <a:p/>
        </p:txBody>
      </p:sp>
      <p:sp>
        <p:nvSpPr>
          <p:cNvPr id="298" name="Google Shape;298;g37a2d7ecb02_0_288"/>
          <p:cNvSpPr txBox="1"/>
          <p:nvPr>
            <p:ph idx="1" type="subTitle"/>
          </p:nvPr>
        </p:nvSpPr>
        <p:spPr>
          <a:xfrm>
            <a:off x="694219" y="2281933"/>
            <a:ext cx="3522300" cy="1653900"/>
          </a:xfrm>
          <a:prstGeom prst="rect">
            <a:avLst/>
          </a:prstGeom>
        </p:spPr>
        <p:txBody>
          <a:bodyPr anchorCtr="0" anchor="ctr" bIns="121875" lIns="243800" spcFirstLastPara="1" rIns="121875" wrap="square" tIns="121875">
            <a:noAutofit/>
          </a:bodyPr>
          <a:lstStyle>
            <a:lvl1pPr lvl="0">
              <a:lnSpc>
                <a:spcPct val="100000"/>
              </a:lnSpc>
              <a:spcBef>
                <a:spcPts val="0"/>
              </a:spcBef>
              <a:spcAft>
                <a:spcPts val="0"/>
              </a:spcAft>
              <a:buSzPts val="1600"/>
              <a:buFont typeface="League Spartan Medium"/>
              <a:buNone/>
              <a:defRPr sz="1300">
                <a:latin typeface="League Spartan Medium"/>
                <a:ea typeface="League Spartan Medium"/>
                <a:cs typeface="League Spartan Medium"/>
                <a:sym typeface="League Spartan Medium"/>
              </a:defRPr>
            </a:lvl1pPr>
            <a:lvl2pPr lvl="1">
              <a:spcBef>
                <a:spcPts val="1300"/>
              </a:spcBef>
              <a:spcAft>
                <a:spcPts val="0"/>
              </a:spcAft>
              <a:buSzPts val="1900"/>
              <a:buNone/>
              <a:defRPr/>
            </a:lvl2pPr>
            <a:lvl3pPr lvl="2">
              <a:spcBef>
                <a:spcPts val="0"/>
              </a:spcBef>
              <a:spcAft>
                <a:spcPts val="0"/>
              </a:spcAft>
              <a:buSzPts val="1900"/>
              <a:buNone/>
              <a:defRPr/>
            </a:lvl3pPr>
            <a:lvl4pPr lvl="3">
              <a:spcBef>
                <a:spcPts val="0"/>
              </a:spcBef>
              <a:spcAft>
                <a:spcPts val="0"/>
              </a:spcAft>
              <a:buSzPts val="1900"/>
              <a:buNone/>
              <a:defRPr/>
            </a:lvl4pPr>
            <a:lvl5pPr lvl="4">
              <a:spcBef>
                <a:spcPts val="0"/>
              </a:spcBef>
              <a:spcAft>
                <a:spcPts val="0"/>
              </a:spcAft>
              <a:buSzPts val="1900"/>
              <a:buNone/>
              <a:defRPr/>
            </a:lvl5pPr>
            <a:lvl6pPr lvl="5">
              <a:spcBef>
                <a:spcPts val="0"/>
              </a:spcBef>
              <a:spcAft>
                <a:spcPts val="0"/>
              </a:spcAft>
              <a:buSzPts val="1900"/>
              <a:buNone/>
              <a:defRPr/>
            </a:lvl6pPr>
            <a:lvl7pPr lvl="6">
              <a:spcBef>
                <a:spcPts val="0"/>
              </a:spcBef>
              <a:spcAft>
                <a:spcPts val="0"/>
              </a:spcAft>
              <a:buSzPts val="1900"/>
              <a:buNone/>
              <a:defRPr/>
            </a:lvl7pPr>
            <a:lvl8pPr lvl="7">
              <a:spcBef>
                <a:spcPts val="0"/>
              </a:spcBef>
              <a:spcAft>
                <a:spcPts val="0"/>
              </a:spcAft>
              <a:buSzPts val="1900"/>
              <a:buNone/>
              <a:defRPr/>
            </a:lvl8pPr>
            <a:lvl9pPr lvl="8">
              <a:spcBef>
                <a:spcPts val="0"/>
              </a:spcBef>
              <a:spcAft>
                <a:spcPts val="0"/>
              </a:spcAft>
              <a:buSzPts val="1900"/>
              <a:buNone/>
              <a:defRPr/>
            </a:lvl9pPr>
          </a:lstStyle>
          <a:p/>
        </p:txBody>
      </p:sp>
      <p:sp>
        <p:nvSpPr>
          <p:cNvPr id="299" name="Google Shape;299;g37a2d7ecb02_0_288"/>
          <p:cNvSpPr txBox="1"/>
          <p:nvPr>
            <p:ph idx="2" type="subTitle"/>
          </p:nvPr>
        </p:nvSpPr>
        <p:spPr>
          <a:xfrm>
            <a:off x="708982" y="3904433"/>
            <a:ext cx="3490200" cy="526800"/>
          </a:xfrm>
          <a:prstGeom prst="rect">
            <a:avLst/>
          </a:prstGeom>
        </p:spPr>
        <p:txBody>
          <a:bodyPr anchorCtr="0" anchor="t" bIns="121875" lIns="243800" spcFirstLastPara="1" rIns="121875" wrap="square" tIns="121875">
            <a:noAutofit/>
          </a:bodyPr>
          <a:lstStyle>
            <a:lvl1pPr lvl="0">
              <a:lnSpc>
                <a:spcPct val="100000"/>
              </a:lnSpc>
              <a:spcBef>
                <a:spcPts val="0"/>
              </a:spcBef>
              <a:spcAft>
                <a:spcPts val="0"/>
              </a:spcAft>
              <a:buSzPts val="1600"/>
              <a:buNone/>
              <a:defRPr b="1" sz="1300" u="sng"/>
            </a:lvl1pPr>
            <a:lvl2pPr lvl="1">
              <a:spcBef>
                <a:spcPts val="0"/>
              </a:spcBef>
              <a:spcAft>
                <a:spcPts val="0"/>
              </a:spcAft>
              <a:buSzPts val="1900"/>
              <a:buNone/>
              <a:defRPr/>
            </a:lvl2pPr>
            <a:lvl3pPr lvl="2">
              <a:spcBef>
                <a:spcPts val="0"/>
              </a:spcBef>
              <a:spcAft>
                <a:spcPts val="0"/>
              </a:spcAft>
              <a:buSzPts val="1900"/>
              <a:buNone/>
              <a:defRPr/>
            </a:lvl3pPr>
            <a:lvl4pPr lvl="3">
              <a:spcBef>
                <a:spcPts val="0"/>
              </a:spcBef>
              <a:spcAft>
                <a:spcPts val="0"/>
              </a:spcAft>
              <a:buSzPts val="1900"/>
              <a:buNone/>
              <a:defRPr/>
            </a:lvl4pPr>
            <a:lvl5pPr lvl="4">
              <a:spcBef>
                <a:spcPts val="0"/>
              </a:spcBef>
              <a:spcAft>
                <a:spcPts val="0"/>
              </a:spcAft>
              <a:buSzPts val="1900"/>
              <a:buNone/>
              <a:defRPr/>
            </a:lvl5pPr>
            <a:lvl6pPr lvl="5">
              <a:spcBef>
                <a:spcPts val="0"/>
              </a:spcBef>
              <a:spcAft>
                <a:spcPts val="0"/>
              </a:spcAft>
              <a:buSzPts val="1900"/>
              <a:buNone/>
              <a:defRPr/>
            </a:lvl6pPr>
            <a:lvl7pPr lvl="6">
              <a:spcBef>
                <a:spcPts val="0"/>
              </a:spcBef>
              <a:spcAft>
                <a:spcPts val="0"/>
              </a:spcAft>
              <a:buSzPts val="1900"/>
              <a:buNone/>
              <a:defRPr/>
            </a:lvl7pPr>
            <a:lvl8pPr lvl="7">
              <a:spcBef>
                <a:spcPts val="0"/>
              </a:spcBef>
              <a:spcAft>
                <a:spcPts val="0"/>
              </a:spcAft>
              <a:buSzPts val="1900"/>
              <a:buNone/>
              <a:defRPr/>
            </a:lvl8pPr>
            <a:lvl9pPr lvl="8">
              <a:spcBef>
                <a:spcPts val="0"/>
              </a:spcBef>
              <a:spcAft>
                <a:spcPts val="0"/>
              </a:spcAft>
              <a:buSzPts val="1900"/>
              <a:buNone/>
              <a:defRPr/>
            </a:lvl9pPr>
          </a:lstStyle>
          <a:p/>
        </p:txBody>
      </p:sp>
      <p:sp>
        <p:nvSpPr>
          <p:cNvPr id="300" name="Google Shape;300;g37a2d7ecb02_0_288"/>
          <p:cNvSpPr txBox="1"/>
          <p:nvPr>
            <p:ph idx="3" type="title"/>
          </p:nvPr>
        </p:nvSpPr>
        <p:spPr>
          <a:xfrm rot="139799">
            <a:off x="4387173" y="1623785"/>
            <a:ext cx="3490386" cy="630516"/>
          </a:xfrm>
          <a:prstGeom prst="rect">
            <a:avLst/>
          </a:prstGeom>
        </p:spPr>
        <p:txBody>
          <a:bodyPr anchorCtr="0" anchor="ctr" bIns="121875" lIns="243800" spcFirstLastPara="1" rIns="121875" wrap="square" tIns="121875">
            <a:spAutoFit/>
          </a:bodyPr>
          <a:lstStyle>
            <a:lvl1pPr lvl="0" algn="ctr">
              <a:lnSpc>
                <a:spcPct val="100000"/>
              </a:lnSpc>
              <a:spcBef>
                <a:spcPts val="0"/>
              </a:spcBef>
              <a:spcAft>
                <a:spcPts val="0"/>
              </a:spcAft>
              <a:buClr>
                <a:schemeClr val="lt1"/>
              </a:buClr>
              <a:buSzPts val="2500"/>
              <a:buNone/>
              <a:defRPr b="0" sz="2500"/>
            </a:lvl1pPr>
            <a:lvl2pPr lvl="1">
              <a:spcBef>
                <a:spcPts val="1300"/>
              </a:spcBef>
              <a:spcAft>
                <a:spcPts val="0"/>
              </a:spcAft>
              <a:buClr>
                <a:schemeClr val="lt1"/>
              </a:buClr>
              <a:buSzPts val="1900"/>
              <a:buNone/>
              <a:defRPr/>
            </a:lvl2pPr>
            <a:lvl3pPr lvl="2">
              <a:spcBef>
                <a:spcPts val="0"/>
              </a:spcBef>
              <a:spcAft>
                <a:spcPts val="0"/>
              </a:spcAft>
              <a:buClr>
                <a:schemeClr val="lt1"/>
              </a:buClr>
              <a:buSzPts val="1900"/>
              <a:buNone/>
              <a:defRPr/>
            </a:lvl3pPr>
            <a:lvl4pPr lvl="3">
              <a:spcBef>
                <a:spcPts val="0"/>
              </a:spcBef>
              <a:spcAft>
                <a:spcPts val="0"/>
              </a:spcAft>
              <a:buClr>
                <a:schemeClr val="lt1"/>
              </a:buClr>
              <a:buSzPts val="1900"/>
              <a:buNone/>
              <a:defRPr/>
            </a:lvl4pPr>
            <a:lvl5pPr lvl="4">
              <a:spcBef>
                <a:spcPts val="0"/>
              </a:spcBef>
              <a:spcAft>
                <a:spcPts val="0"/>
              </a:spcAft>
              <a:buClr>
                <a:schemeClr val="lt1"/>
              </a:buClr>
              <a:buSzPts val="1900"/>
              <a:buNone/>
              <a:defRPr/>
            </a:lvl5pPr>
            <a:lvl6pPr lvl="5">
              <a:spcBef>
                <a:spcPts val="0"/>
              </a:spcBef>
              <a:spcAft>
                <a:spcPts val="0"/>
              </a:spcAft>
              <a:buClr>
                <a:schemeClr val="lt1"/>
              </a:buClr>
              <a:buSzPts val="1900"/>
              <a:buNone/>
              <a:defRPr/>
            </a:lvl6pPr>
            <a:lvl7pPr lvl="6">
              <a:spcBef>
                <a:spcPts val="0"/>
              </a:spcBef>
              <a:spcAft>
                <a:spcPts val="0"/>
              </a:spcAft>
              <a:buClr>
                <a:schemeClr val="lt1"/>
              </a:buClr>
              <a:buSzPts val="1900"/>
              <a:buNone/>
              <a:defRPr/>
            </a:lvl7pPr>
            <a:lvl8pPr lvl="7">
              <a:spcBef>
                <a:spcPts val="0"/>
              </a:spcBef>
              <a:spcAft>
                <a:spcPts val="0"/>
              </a:spcAft>
              <a:buClr>
                <a:schemeClr val="lt1"/>
              </a:buClr>
              <a:buSzPts val="1900"/>
              <a:buNone/>
              <a:defRPr/>
            </a:lvl8pPr>
            <a:lvl9pPr lvl="8">
              <a:spcBef>
                <a:spcPts val="0"/>
              </a:spcBef>
              <a:spcAft>
                <a:spcPts val="0"/>
              </a:spcAft>
              <a:buClr>
                <a:schemeClr val="lt1"/>
              </a:buClr>
              <a:buSzPts val="1900"/>
              <a:buNone/>
              <a:defRPr/>
            </a:lvl9pPr>
          </a:lstStyle>
          <a:p/>
        </p:txBody>
      </p:sp>
      <p:sp>
        <p:nvSpPr>
          <p:cNvPr id="301" name="Google Shape;301;g37a2d7ecb02_0_288"/>
          <p:cNvSpPr txBox="1"/>
          <p:nvPr>
            <p:ph idx="4" type="subTitle"/>
          </p:nvPr>
        </p:nvSpPr>
        <p:spPr>
          <a:xfrm rot="139695">
            <a:off x="4326375" y="2211955"/>
            <a:ext cx="3522508" cy="1654066"/>
          </a:xfrm>
          <a:prstGeom prst="rect">
            <a:avLst/>
          </a:prstGeom>
        </p:spPr>
        <p:txBody>
          <a:bodyPr anchorCtr="0" anchor="ctr" bIns="121875" lIns="243800" spcFirstLastPara="1" rIns="121875" wrap="square" tIns="121875">
            <a:noAutofit/>
          </a:bodyPr>
          <a:lstStyle>
            <a:lvl1pPr lvl="0">
              <a:lnSpc>
                <a:spcPct val="100000"/>
              </a:lnSpc>
              <a:spcBef>
                <a:spcPts val="0"/>
              </a:spcBef>
              <a:spcAft>
                <a:spcPts val="0"/>
              </a:spcAft>
              <a:buSzPts val="1600"/>
              <a:buFont typeface="League Spartan Medium"/>
              <a:buNone/>
              <a:defRPr sz="1300">
                <a:latin typeface="League Spartan Medium"/>
                <a:ea typeface="League Spartan Medium"/>
                <a:cs typeface="League Spartan Medium"/>
                <a:sym typeface="League Spartan Medium"/>
              </a:defRPr>
            </a:lvl1pPr>
            <a:lvl2pPr lvl="1">
              <a:spcBef>
                <a:spcPts val="1300"/>
              </a:spcBef>
              <a:spcAft>
                <a:spcPts val="0"/>
              </a:spcAft>
              <a:buSzPts val="1900"/>
              <a:buFont typeface="League Spartan Medium"/>
              <a:buNone/>
              <a:defRPr>
                <a:latin typeface="League Spartan Medium"/>
                <a:ea typeface="League Spartan Medium"/>
                <a:cs typeface="League Spartan Medium"/>
                <a:sym typeface="League Spartan Medium"/>
              </a:defRPr>
            </a:lvl2pPr>
            <a:lvl3pPr lvl="2">
              <a:spcBef>
                <a:spcPts val="0"/>
              </a:spcBef>
              <a:spcAft>
                <a:spcPts val="0"/>
              </a:spcAft>
              <a:buSzPts val="1900"/>
              <a:buFont typeface="League Spartan Medium"/>
              <a:buNone/>
              <a:defRPr>
                <a:latin typeface="League Spartan Medium"/>
                <a:ea typeface="League Spartan Medium"/>
                <a:cs typeface="League Spartan Medium"/>
                <a:sym typeface="League Spartan Medium"/>
              </a:defRPr>
            </a:lvl3pPr>
            <a:lvl4pPr lvl="3">
              <a:spcBef>
                <a:spcPts val="0"/>
              </a:spcBef>
              <a:spcAft>
                <a:spcPts val="0"/>
              </a:spcAft>
              <a:buSzPts val="1900"/>
              <a:buFont typeface="League Spartan Medium"/>
              <a:buNone/>
              <a:defRPr>
                <a:latin typeface="League Spartan Medium"/>
                <a:ea typeface="League Spartan Medium"/>
                <a:cs typeface="League Spartan Medium"/>
                <a:sym typeface="League Spartan Medium"/>
              </a:defRPr>
            </a:lvl4pPr>
            <a:lvl5pPr lvl="4">
              <a:spcBef>
                <a:spcPts val="0"/>
              </a:spcBef>
              <a:spcAft>
                <a:spcPts val="0"/>
              </a:spcAft>
              <a:buSzPts val="1900"/>
              <a:buFont typeface="League Spartan Medium"/>
              <a:buNone/>
              <a:defRPr>
                <a:latin typeface="League Spartan Medium"/>
                <a:ea typeface="League Spartan Medium"/>
                <a:cs typeface="League Spartan Medium"/>
                <a:sym typeface="League Spartan Medium"/>
              </a:defRPr>
            </a:lvl5pPr>
            <a:lvl6pPr lvl="5">
              <a:spcBef>
                <a:spcPts val="0"/>
              </a:spcBef>
              <a:spcAft>
                <a:spcPts val="0"/>
              </a:spcAft>
              <a:buSzPts val="1900"/>
              <a:buFont typeface="League Spartan Medium"/>
              <a:buNone/>
              <a:defRPr>
                <a:latin typeface="League Spartan Medium"/>
                <a:ea typeface="League Spartan Medium"/>
                <a:cs typeface="League Spartan Medium"/>
                <a:sym typeface="League Spartan Medium"/>
              </a:defRPr>
            </a:lvl6pPr>
            <a:lvl7pPr lvl="6">
              <a:spcBef>
                <a:spcPts val="0"/>
              </a:spcBef>
              <a:spcAft>
                <a:spcPts val="0"/>
              </a:spcAft>
              <a:buSzPts val="1900"/>
              <a:buFont typeface="League Spartan Medium"/>
              <a:buNone/>
              <a:defRPr>
                <a:latin typeface="League Spartan Medium"/>
                <a:ea typeface="League Spartan Medium"/>
                <a:cs typeface="League Spartan Medium"/>
                <a:sym typeface="League Spartan Medium"/>
              </a:defRPr>
            </a:lvl7pPr>
            <a:lvl8pPr lvl="7">
              <a:spcBef>
                <a:spcPts val="0"/>
              </a:spcBef>
              <a:spcAft>
                <a:spcPts val="0"/>
              </a:spcAft>
              <a:buSzPts val="1900"/>
              <a:buFont typeface="League Spartan Medium"/>
              <a:buNone/>
              <a:defRPr>
                <a:latin typeface="League Spartan Medium"/>
                <a:ea typeface="League Spartan Medium"/>
                <a:cs typeface="League Spartan Medium"/>
                <a:sym typeface="League Spartan Medium"/>
              </a:defRPr>
            </a:lvl8pPr>
            <a:lvl9pPr lvl="8">
              <a:spcBef>
                <a:spcPts val="0"/>
              </a:spcBef>
              <a:spcAft>
                <a:spcPts val="0"/>
              </a:spcAft>
              <a:buSzPts val="1900"/>
              <a:buFont typeface="League Spartan Medium"/>
              <a:buNone/>
              <a:defRPr>
                <a:latin typeface="League Spartan Medium"/>
                <a:ea typeface="League Spartan Medium"/>
                <a:cs typeface="League Spartan Medium"/>
                <a:sym typeface="League Spartan Medium"/>
              </a:defRPr>
            </a:lvl9pPr>
          </a:lstStyle>
          <a:p/>
        </p:txBody>
      </p:sp>
      <p:sp>
        <p:nvSpPr>
          <p:cNvPr id="302" name="Google Shape;302;g37a2d7ecb02_0_288"/>
          <p:cNvSpPr txBox="1"/>
          <p:nvPr>
            <p:ph idx="5" type="subTitle"/>
          </p:nvPr>
        </p:nvSpPr>
        <p:spPr>
          <a:xfrm rot="139799">
            <a:off x="4297797" y="3833566"/>
            <a:ext cx="3490386" cy="526943"/>
          </a:xfrm>
          <a:prstGeom prst="rect">
            <a:avLst/>
          </a:prstGeom>
        </p:spPr>
        <p:txBody>
          <a:bodyPr anchorCtr="0" anchor="t" bIns="121875" lIns="243800" spcFirstLastPara="1" rIns="121875" wrap="square" tIns="121875">
            <a:noAutofit/>
          </a:bodyPr>
          <a:lstStyle>
            <a:lvl1pPr lvl="0">
              <a:lnSpc>
                <a:spcPct val="100000"/>
              </a:lnSpc>
              <a:spcBef>
                <a:spcPts val="0"/>
              </a:spcBef>
              <a:spcAft>
                <a:spcPts val="0"/>
              </a:spcAft>
              <a:buSzPts val="1600"/>
              <a:buNone/>
              <a:defRPr b="1" sz="1300" u="sng"/>
            </a:lvl1pPr>
            <a:lvl2pPr lvl="1">
              <a:spcBef>
                <a:spcPts val="0"/>
              </a:spcBef>
              <a:spcAft>
                <a:spcPts val="0"/>
              </a:spcAft>
              <a:buSzPts val="1900"/>
              <a:buNone/>
              <a:defRPr/>
            </a:lvl2pPr>
            <a:lvl3pPr lvl="2">
              <a:spcBef>
                <a:spcPts val="0"/>
              </a:spcBef>
              <a:spcAft>
                <a:spcPts val="0"/>
              </a:spcAft>
              <a:buSzPts val="1900"/>
              <a:buNone/>
              <a:defRPr/>
            </a:lvl3pPr>
            <a:lvl4pPr lvl="3">
              <a:spcBef>
                <a:spcPts val="0"/>
              </a:spcBef>
              <a:spcAft>
                <a:spcPts val="0"/>
              </a:spcAft>
              <a:buSzPts val="1900"/>
              <a:buNone/>
              <a:defRPr/>
            </a:lvl4pPr>
            <a:lvl5pPr lvl="4">
              <a:spcBef>
                <a:spcPts val="0"/>
              </a:spcBef>
              <a:spcAft>
                <a:spcPts val="0"/>
              </a:spcAft>
              <a:buSzPts val="1900"/>
              <a:buNone/>
              <a:defRPr/>
            </a:lvl5pPr>
            <a:lvl6pPr lvl="5">
              <a:spcBef>
                <a:spcPts val="0"/>
              </a:spcBef>
              <a:spcAft>
                <a:spcPts val="0"/>
              </a:spcAft>
              <a:buSzPts val="1900"/>
              <a:buNone/>
              <a:defRPr/>
            </a:lvl6pPr>
            <a:lvl7pPr lvl="6">
              <a:spcBef>
                <a:spcPts val="0"/>
              </a:spcBef>
              <a:spcAft>
                <a:spcPts val="0"/>
              </a:spcAft>
              <a:buSzPts val="1900"/>
              <a:buNone/>
              <a:defRPr/>
            </a:lvl7pPr>
            <a:lvl8pPr lvl="7">
              <a:spcBef>
                <a:spcPts val="0"/>
              </a:spcBef>
              <a:spcAft>
                <a:spcPts val="0"/>
              </a:spcAft>
              <a:buSzPts val="1900"/>
              <a:buNone/>
              <a:defRPr/>
            </a:lvl8pPr>
            <a:lvl9pPr lvl="8">
              <a:spcBef>
                <a:spcPts val="0"/>
              </a:spcBef>
              <a:spcAft>
                <a:spcPts val="0"/>
              </a:spcAft>
              <a:buSzPts val="1900"/>
              <a:buNone/>
              <a:defRPr/>
            </a:lvl9pPr>
          </a:lstStyle>
          <a:p/>
        </p:txBody>
      </p:sp>
      <p:sp>
        <p:nvSpPr>
          <p:cNvPr id="303" name="Google Shape;303;g37a2d7ecb02_0_288"/>
          <p:cNvSpPr txBox="1"/>
          <p:nvPr>
            <p:ph idx="6" type="title"/>
          </p:nvPr>
        </p:nvSpPr>
        <p:spPr>
          <a:xfrm>
            <a:off x="7990052" y="1669884"/>
            <a:ext cx="3490200" cy="630300"/>
          </a:xfrm>
          <a:prstGeom prst="rect">
            <a:avLst/>
          </a:prstGeom>
        </p:spPr>
        <p:txBody>
          <a:bodyPr anchorCtr="0" anchor="ctr" bIns="121875" lIns="243800" spcFirstLastPara="1" rIns="121875" wrap="square" tIns="121875">
            <a:noAutofit/>
          </a:bodyPr>
          <a:lstStyle>
            <a:lvl1pPr lvl="0" algn="ctr">
              <a:lnSpc>
                <a:spcPct val="100000"/>
              </a:lnSpc>
              <a:spcBef>
                <a:spcPts val="0"/>
              </a:spcBef>
              <a:spcAft>
                <a:spcPts val="0"/>
              </a:spcAft>
              <a:buClr>
                <a:schemeClr val="lt1"/>
              </a:buClr>
              <a:buSzPts val="2500"/>
              <a:buNone/>
              <a:defRPr b="0" sz="2500"/>
            </a:lvl1pPr>
            <a:lvl2pPr lvl="1">
              <a:spcBef>
                <a:spcPts val="1300"/>
              </a:spcBef>
              <a:spcAft>
                <a:spcPts val="0"/>
              </a:spcAft>
              <a:buClr>
                <a:schemeClr val="lt1"/>
              </a:buClr>
              <a:buSzPts val="1900"/>
              <a:buNone/>
              <a:defRPr/>
            </a:lvl2pPr>
            <a:lvl3pPr lvl="2">
              <a:spcBef>
                <a:spcPts val="0"/>
              </a:spcBef>
              <a:spcAft>
                <a:spcPts val="0"/>
              </a:spcAft>
              <a:buClr>
                <a:schemeClr val="lt1"/>
              </a:buClr>
              <a:buSzPts val="1900"/>
              <a:buNone/>
              <a:defRPr/>
            </a:lvl3pPr>
            <a:lvl4pPr lvl="3">
              <a:spcBef>
                <a:spcPts val="0"/>
              </a:spcBef>
              <a:spcAft>
                <a:spcPts val="0"/>
              </a:spcAft>
              <a:buClr>
                <a:schemeClr val="lt1"/>
              </a:buClr>
              <a:buSzPts val="1900"/>
              <a:buNone/>
              <a:defRPr/>
            </a:lvl4pPr>
            <a:lvl5pPr lvl="4">
              <a:spcBef>
                <a:spcPts val="0"/>
              </a:spcBef>
              <a:spcAft>
                <a:spcPts val="0"/>
              </a:spcAft>
              <a:buClr>
                <a:schemeClr val="lt1"/>
              </a:buClr>
              <a:buSzPts val="1900"/>
              <a:buNone/>
              <a:defRPr/>
            </a:lvl5pPr>
            <a:lvl6pPr lvl="5">
              <a:spcBef>
                <a:spcPts val="0"/>
              </a:spcBef>
              <a:spcAft>
                <a:spcPts val="0"/>
              </a:spcAft>
              <a:buClr>
                <a:schemeClr val="lt1"/>
              </a:buClr>
              <a:buSzPts val="1900"/>
              <a:buNone/>
              <a:defRPr/>
            </a:lvl6pPr>
            <a:lvl7pPr lvl="6">
              <a:spcBef>
                <a:spcPts val="0"/>
              </a:spcBef>
              <a:spcAft>
                <a:spcPts val="0"/>
              </a:spcAft>
              <a:buClr>
                <a:schemeClr val="lt1"/>
              </a:buClr>
              <a:buSzPts val="1900"/>
              <a:buNone/>
              <a:defRPr/>
            </a:lvl7pPr>
            <a:lvl8pPr lvl="7">
              <a:spcBef>
                <a:spcPts val="0"/>
              </a:spcBef>
              <a:spcAft>
                <a:spcPts val="0"/>
              </a:spcAft>
              <a:buClr>
                <a:schemeClr val="lt1"/>
              </a:buClr>
              <a:buSzPts val="1900"/>
              <a:buNone/>
              <a:defRPr/>
            </a:lvl8pPr>
            <a:lvl9pPr lvl="8">
              <a:spcBef>
                <a:spcPts val="0"/>
              </a:spcBef>
              <a:spcAft>
                <a:spcPts val="0"/>
              </a:spcAft>
              <a:buClr>
                <a:schemeClr val="lt1"/>
              </a:buClr>
              <a:buSzPts val="1900"/>
              <a:buNone/>
              <a:defRPr/>
            </a:lvl9pPr>
          </a:lstStyle>
          <a:p/>
        </p:txBody>
      </p:sp>
      <p:sp>
        <p:nvSpPr>
          <p:cNvPr id="304" name="Google Shape;304;g37a2d7ecb02_0_288"/>
          <p:cNvSpPr txBox="1"/>
          <p:nvPr>
            <p:ph idx="7" type="subTitle"/>
          </p:nvPr>
        </p:nvSpPr>
        <p:spPr>
          <a:xfrm>
            <a:off x="7974056" y="2259017"/>
            <a:ext cx="3522300" cy="1653900"/>
          </a:xfrm>
          <a:prstGeom prst="rect">
            <a:avLst/>
          </a:prstGeom>
        </p:spPr>
        <p:txBody>
          <a:bodyPr anchorCtr="0" anchor="ctr" bIns="121875" lIns="243800" spcFirstLastPara="1" rIns="121875" wrap="square" tIns="121875">
            <a:noAutofit/>
          </a:bodyPr>
          <a:lstStyle>
            <a:lvl1pPr lvl="0">
              <a:lnSpc>
                <a:spcPct val="100000"/>
              </a:lnSpc>
              <a:spcBef>
                <a:spcPts val="0"/>
              </a:spcBef>
              <a:spcAft>
                <a:spcPts val="0"/>
              </a:spcAft>
              <a:buSzPts val="1600"/>
              <a:buFont typeface="League Spartan Medium"/>
              <a:buNone/>
              <a:defRPr sz="1300">
                <a:latin typeface="League Spartan Medium"/>
                <a:ea typeface="League Spartan Medium"/>
                <a:cs typeface="League Spartan Medium"/>
                <a:sym typeface="League Spartan Medium"/>
              </a:defRPr>
            </a:lvl1pPr>
            <a:lvl2pPr lvl="1">
              <a:spcBef>
                <a:spcPts val="1300"/>
              </a:spcBef>
              <a:spcAft>
                <a:spcPts val="0"/>
              </a:spcAft>
              <a:buSzPts val="1900"/>
              <a:buFont typeface="League Spartan Medium"/>
              <a:buNone/>
              <a:defRPr>
                <a:latin typeface="League Spartan Medium"/>
                <a:ea typeface="League Spartan Medium"/>
                <a:cs typeface="League Spartan Medium"/>
                <a:sym typeface="League Spartan Medium"/>
              </a:defRPr>
            </a:lvl2pPr>
            <a:lvl3pPr lvl="2">
              <a:spcBef>
                <a:spcPts val="0"/>
              </a:spcBef>
              <a:spcAft>
                <a:spcPts val="0"/>
              </a:spcAft>
              <a:buSzPts val="1900"/>
              <a:buFont typeface="League Spartan Medium"/>
              <a:buNone/>
              <a:defRPr>
                <a:latin typeface="League Spartan Medium"/>
                <a:ea typeface="League Spartan Medium"/>
                <a:cs typeface="League Spartan Medium"/>
                <a:sym typeface="League Spartan Medium"/>
              </a:defRPr>
            </a:lvl3pPr>
            <a:lvl4pPr lvl="3">
              <a:spcBef>
                <a:spcPts val="0"/>
              </a:spcBef>
              <a:spcAft>
                <a:spcPts val="0"/>
              </a:spcAft>
              <a:buSzPts val="1900"/>
              <a:buFont typeface="League Spartan Medium"/>
              <a:buNone/>
              <a:defRPr>
                <a:latin typeface="League Spartan Medium"/>
                <a:ea typeface="League Spartan Medium"/>
                <a:cs typeface="League Spartan Medium"/>
                <a:sym typeface="League Spartan Medium"/>
              </a:defRPr>
            </a:lvl4pPr>
            <a:lvl5pPr lvl="4">
              <a:spcBef>
                <a:spcPts val="0"/>
              </a:spcBef>
              <a:spcAft>
                <a:spcPts val="0"/>
              </a:spcAft>
              <a:buSzPts val="1900"/>
              <a:buFont typeface="League Spartan Medium"/>
              <a:buNone/>
              <a:defRPr>
                <a:latin typeface="League Spartan Medium"/>
                <a:ea typeface="League Spartan Medium"/>
                <a:cs typeface="League Spartan Medium"/>
                <a:sym typeface="League Spartan Medium"/>
              </a:defRPr>
            </a:lvl5pPr>
            <a:lvl6pPr lvl="5">
              <a:spcBef>
                <a:spcPts val="0"/>
              </a:spcBef>
              <a:spcAft>
                <a:spcPts val="0"/>
              </a:spcAft>
              <a:buSzPts val="1900"/>
              <a:buFont typeface="League Spartan Medium"/>
              <a:buNone/>
              <a:defRPr>
                <a:latin typeface="League Spartan Medium"/>
                <a:ea typeface="League Spartan Medium"/>
                <a:cs typeface="League Spartan Medium"/>
                <a:sym typeface="League Spartan Medium"/>
              </a:defRPr>
            </a:lvl6pPr>
            <a:lvl7pPr lvl="6">
              <a:spcBef>
                <a:spcPts val="0"/>
              </a:spcBef>
              <a:spcAft>
                <a:spcPts val="0"/>
              </a:spcAft>
              <a:buSzPts val="1900"/>
              <a:buFont typeface="League Spartan Medium"/>
              <a:buNone/>
              <a:defRPr>
                <a:latin typeface="League Spartan Medium"/>
                <a:ea typeface="League Spartan Medium"/>
                <a:cs typeface="League Spartan Medium"/>
                <a:sym typeface="League Spartan Medium"/>
              </a:defRPr>
            </a:lvl7pPr>
            <a:lvl8pPr lvl="7">
              <a:spcBef>
                <a:spcPts val="0"/>
              </a:spcBef>
              <a:spcAft>
                <a:spcPts val="0"/>
              </a:spcAft>
              <a:buSzPts val="1900"/>
              <a:buFont typeface="League Spartan Medium"/>
              <a:buNone/>
              <a:defRPr>
                <a:latin typeface="League Spartan Medium"/>
                <a:ea typeface="League Spartan Medium"/>
                <a:cs typeface="League Spartan Medium"/>
                <a:sym typeface="League Spartan Medium"/>
              </a:defRPr>
            </a:lvl8pPr>
            <a:lvl9pPr lvl="8">
              <a:spcBef>
                <a:spcPts val="0"/>
              </a:spcBef>
              <a:spcAft>
                <a:spcPts val="0"/>
              </a:spcAft>
              <a:buSzPts val="1900"/>
              <a:buFont typeface="League Spartan Medium"/>
              <a:buNone/>
              <a:defRPr>
                <a:latin typeface="League Spartan Medium"/>
                <a:ea typeface="League Spartan Medium"/>
                <a:cs typeface="League Spartan Medium"/>
                <a:sym typeface="League Spartan Medium"/>
              </a:defRPr>
            </a:lvl9pPr>
          </a:lstStyle>
          <a:p/>
        </p:txBody>
      </p:sp>
      <p:sp>
        <p:nvSpPr>
          <p:cNvPr id="305" name="Google Shape;305;g37a2d7ecb02_0_288"/>
          <p:cNvSpPr txBox="1"/>
          <p:nvPr>
            <p:ph idx="8" type="subTitle"/>
          </p:nvPr>
        </p:nvSpPr>
        <p:spPr>
          <a:xfrm>
            <a:off x="7988819" y="3881517"/>
            <a:ext cx="3490200" cy="526800"/>
          </a:xfrm>
          <a:prstGeom prst="rect">
            <a:avLst/>
          </a:prstGeom>
        </p:spPr>
        <p:txBody>
          <a:bodyPr anchorCtr="0" anchor="t" bIns="121875" lIns="243800" spcFirstLastPara="1" rIns="121875" wrap="square" tIns="121875">
            <a:noAutofit/>
          </a:bodyPr>
          <a:lstStyle>
            <a:lvl1pPr lvl="0">
              <a:lnSpc>
                <a:spcPct val="100000"/>
              </a:lnSpc>
              <a:spcBef>
                <a:spcPts val="0"/>
              </a:spcBef>
              <a:spcAft>
                <a:spcPts val="0"/>
              </a:spcAft>
              <a:buSzPts val="1600"/>
              <a:buNone/>
              <a:defRPr b="1" sz="1300" u="sng"/>
            </a:lvl1pPr>
            <a:lvl2pPr lvl="1">
              <a:spcBef>
                <a:spcPts val="0"/>
              </a:spcBef>
              <a:spcAft>
                <a:spcPts val="0"/>
              </a:spcAft>
              <a:buSzPts val="1900"/>
              <a:buNone/>
              <a:defRPr/>
            </a:lvl2pPr>
            <a:lvl3pPr lvl="2">
              <a:spcBef>
                <a:spcPts val="0"/>
              </a:spcBef>
              <a:spcAft>
                <a:spcPts val="0"/>
              </a:spcAft>
              <a:buSzPts val="1900"/>
              <a:buNone/>
              <a:defRPr/>
            </a:lvl3pPr>
            <a:lvl4pPr lvl="3">
              <a:spcBef>
                <a:spcPts val="0"/>
              </a:spcBef>
              <a:spcAft>
                <a:spcPts val="0"/>
              </a:spcAft>
              <a:buSzPts val="1900"/>
              <a:buNone/>
              <a:defRPr/>
            </a:lvl4pPr>
            <a:lvl5pPr lvl="4">
              <a:spcBef>
                <a:spcPts val="0"/>
              </a:spcBef>
              <a:spcAft>
                <a:spcPts val="0"/>
              </a:spcAft>
              <a:buSzPts val="1900"/>
              <a:buNone/>
              <a:defRPr/>
            </a:lvl5pPr>
            <a:lvl6pPr lvl="5">
              <a:spcBef>
                <a:spcPts val="0"/>
              </a:spcBef>
              <a:spcAft>
                <a:spcPts val="0"/>
              </a:spcAft>
              <a:buSzPts val="1900"/>
              <a:buNone/>
              <a:defRPr/>
            </a:lvl6pPr>
            <a:lvl7pPr lvl="6">
              <a:spcBef>
                <a:spcPts val="0"/>
              </a:spcBef>
              <a:spcAft>
                <a:spcPts val="0"/>
              </a:spcAft>
              <a:buSzPts val="1900"/>
              <a:buNone/>
              <a:defRPr/>
            </a:lvl7pPr>
            <a:lvl8pPr lvl="7">
              <a:spcBef>
                <a:spcPts val="0"/>
              </a:spcBef>
              <a:spcAft>
                <a:spcPts val="0"/>
              </a:spcAft>
              <a:buSzPts val="1900"/>
              <a:buNone/>
              <a:defRPr/>
            </a:lvl8pPr>
            <a:lvl9pPr lvl="8">
              <a:spcBef>
                <a:spcPts val="0"/>
              </a:spcBef>
              <a:spcAft>
                <a:spcPts val="0"/>
              </a:spcAft>
              <a:buSzPts val="1900"/>
              <a:buNone/>
              <a:defRPr/>
            </a:lvl9pPr>
          </a:lstStyle>
          <a:p/>
        </p:txBody>
      </p:sp>
      <p:sp>
        <p:nvSpPr>
          <p:cNvPr id="306" name="Google Shape;306;g37a2d7ecb02_0_288"/>
          <p:cNvSpPr txBox="1"/>
          <p:nvPr>
            <p:ph idx="9" type="subTitle"/>
          </p:nvPr>
        </p:nvSpPr>
        <p:spPr>
          <a:xfrm>
            <a:off x="4337537" y="4615567"/>
            <a:ext cx="3371400" cy="1246800"/>
          </a:xfrm>
          <a:prstGeom prst="rect">
            <a:avLst/>
          </a:prstGeom>
        </p:spPr>
        <p:txBody>
          <a:bodyPr anchorCtr="0" anchor="ctr" bIns="121875" lIns="243800" spcFirstLastPara="1" rIns="121875" wrap="square" tIns="0">
            <a:noAutofit/>
          </a:bodyPr>
          <a:lstStyle>
            <a:lvl1pPr lvl="0">
              <a:lnSpc>
                <a:spcPct val="100000"/>
              </a:lnSpc>
              <a:spcBef>
                <a:spcPts val="0"/>
              </a:spcBef>
              <a:spcAft>
                <a:spcPts val="0"/>
              </a:spcAft>
              <a:buSzPts val="1700"/>
              <a:buFont typeface="Arial"/>
              <a:buNone/>
              <a:defRPr sz="1300">
                <a:latin typeface="Manrope ExtraBold"/>
                <a:ea typeface="Manrope ExtraBold"/>
                <a:cs typeface="Manrope ExtraBold"/>
                <a:sym typeface="Manrope ExtraBold"/>
              </a:defRPr>
            </a:lvl1pPr>
            <a:lvl2pPr lvl="1">
              <a:spcBef>
                <a:spcPts val="1300"/>
              </a:spcBef>
              <a:spcAft>
                <a:spcPts val="0"/>
              </a:spcAft>
              <a:buSzPts val="1900"/>
              <a:buNone/>
              <a:defRPr/>
            </a:lvl2pPr>
            <a:lvl3pPr lvl="2">
              <a:spcBef>
                <a:spcPts val="0"/>
              </a:spcBef>
              <a:spcAft>
                <a:spcPts val="0"/>
              </a:spcAft>
              <a:buSzPts val="1900"/>
              <a:buNone/>
              <a:defRPr/>
            </a:lvl3pPr>
            <a:lvl4pPr lvl="3">
              <a:spcBef>
                <a:spcPts val="0"/>
              </a:spcBef>
              <a:spcAft>
                <a:spcPts val="0"/>
              </a:spcAft>
              <a:buSzPts val="1900"/>
              <a:buNone/>
              <a:defRPr/>
            </a:lvl4pPr>
            <a:lvl5pPr lvl="4">
              <a:spcBef>
                <a:spcPts val="0"/>
              </a:spcBef>
              <a:spcAft>
                <a:spcPts val="0"/>
              </a:spcAft>
              <a:buSzPts val="1900"/>
              <a:buNone/>
              <a:defRPr/>
            </a:lvl5pPr>
            <a:lvl6pPr lvl="5">
              <a:spcBef>
                <a:spcPts val="0"/>
              </a:spcBef>
              <a:spcAft>
                <a:spcPts val="0"/>
              </a:spcAft>
              <a:buSzPts val="1900"/>
              <a:buNone/>
              <a:defRPr/>
            </a:lvl6pPr>
            <a:lvl7pPr lvl="6">
              <a:spcBef>
                <a:spcPts val="0"/>
              </a:spcBef>
              <a:spcAft>
                <a:spcPts val="0"/>
              </a:spcAft>
              <a:buSzPts val="1900"/>
              <a:buNone/>
              <a:defRPr/>
            </a:lvl7pPr>
            <a:lvl8pPr lvl="7">
              <a:spcBef>
                <a:spcPts val="0"/>
              </a:spcBef>
              <a:spcAft>
                <a:spcPts val="0"/>
              </a:spcAft>
              <a:buSzPts val="1900"/>
              <a:buNone/>
              <a:defRPr/>
            </a:lvl8pPr>
            <a:lvl9pPr lvl="8">
              <a:spcBef>
                <a:spcPts val="0"/>
              </a:spcBef>
              <a:spcAft>
                <a:spcPts val="0"/>
              </a:spcAft>
              <a:buSzPts val="1900"/>
              <a:buNone/>
              <a:defRPr/>
            </a:lvl9pPr>
          </a:lstStyle>
          <a:p/>
        </p:txBody>
      </p:sp>
      <p:sp>
        <p:nvSpPr>
          <p:cNvPr id="307" name="Google Shape;307;g37a2d7ecb02_0_288"/>
          <p:cNvSpPr txBox="1"/>
          <p:nvPr>
            <p:ph idx="13" type="subTitle"/>
          </p:nvPr>
        </p:nvSpPr>
        <p:spPr>
          <a:xfrm>
            <a:off x="4337537" y="5120633"/>
            <a:ext cx="3525600" cy="1014900"/>
          </a:xfrm>
          <a:prstGeom prst="rect">
            <a:avLst/>
          </a:prstGeom>
        </p:spPr>
        <p:txBody>
          <a:bodyPr anchorCtr="0" anchor="ctr" bIns="121875" lIns="243800" spcFirstLastPara="1" rIns="121875" wrap="square" tIns="121875">
            <a:noAutofit/>
          </a:bodyPr>
          <a:lstStyle>
            <a:lvl1pPr lvl="0">
              <a:lnSpc>
                <a:spcPct val="100000"/>
              </a:lnSpc>
              <a:spcBef>
                <a:spcPts val="0"/>
              </a:spcBef>
              <a:spcAft>
                <a:spcPts val="0"/>
              </a:spcAft>
              <a:buSzPts val="1600"/>
              <a:buFont typeface="League Spartan Medium"/>
              <a:buNone/>
              <a:defRPr sz="1300">
                <a:latin typeface="League Spartan Medium"/>
                <a:ea typeface="League Spartan Medium"/>
                <a:cs typeface="League Spartan Medium"/>
                <a:sym typeface="League Spartan Medium"/>
              </a:defRPr>
            </a:lvl1pPr>
            <a:lvl2pPr lvl="1">
              <a:spcBef>
                <a:spcPts val="1300"/>
              </a:spcBef>
              <a:spcAft>
                <a:spcPts val="0"/>
              </a:spcAft>
              <a:buSzPts val="1900"/>
              <a:buFont typeface="League Spartan Medium"/>
              <a:buNone/>
              <a:defRPr>
                <a:latin typeface="League Spartan Medium"/>
                <a:ea typeface="League Spartan Medium"/>
                <a:cs typeface="League Spartan Medium"/>
                <a:sym typeface="League Spartan Medium"/>
              </a:defRPr>
            </a:lvl2pPr>
            <a:lvl3pPr lvl="2">
              <a:spcBef>
                <a:spcPts val="0"/>
              </a:spcBef>
              <a:spcAft>
                <a:spcPts val="0"/>
              </a:spcAft>
              <a:buSzPts val="1900"/>
              <a:buFont typeface="League Spartan Medium"/>
              <a:buNone/>
              <a:defRPr>
                <a:latin typeface="League Spartan Medium"/>
                <a:ea typeface="League Spartan Medium"/>
                <a:cs typeface="League Spartan Medium"/>
                <a:sym typeface="League Spartan Medium"/>
              </a:defRPr>
            </a:lvl3pPr>
            <a:lvl4pPr lvl="3">
              <a:spcBef>
                <a:spcPts val="0"/>
              </a:spcBef>
              <a:spcAft>
                <a:spcPts val="0"/>
              </a:spcAft>
              <a:buSzPts val="1900"/>
              <a:buFont typeface="League Spartan Medium"/>
              <a:buNone/>
              <a:defRPr>
                <a:latin typeface="League Spartan Medium"/>
                <a:ea typeface="League Spartan Medium"/>
                <a:cs typeface="League Spartan Medium"/>
                <a:sym typeface="League Spartan Medium"/>
              </a:defRPr>
            </a:lvl4pPr>
            <a:lvl5pPr lvl="4">
              <a:spcBef>
                <a:spcPts val="0"/>
              </a:spcBef>
              <a:spcAft>
                <a:spcPts val="0"/>
              </a:spcAft>
              <a:buSzPts val="1900"/>
              <a:buFont typeface="League Spartan Medium"/>
              <a:buNone/>
              <a:defRPr>
                <a:latin typeface="League Spartan Medium"/>
                <a:ea typeface="League Spartan Medium"/>
                <a:cs typeface="League Spartan Medium"/>
                <a:sym typeface="League Spartan Medium"/>
              </a:defRPr>
            </a:lvl5pPr>
            <a:lvl6pPr lvl="5">
              <a:spcBef>
                <a:spcPts val="0"/>
              </a:spcBef>
              <a:spcAft>
                <a:spcPts val="0"/>
              </a:spcAft>
              <a:buSzPts val="1900"/>
              <a:buFont typeface="League Spartan Medium"/>
              <a:buNone/>
              <a:defRPr>
                <a:latin typeface="League Spartan Medium"/>
                <a:ea typeface="League Spartan Medium"/>
                <a:cs typeface="League Spartan Medium"/>
                <a:sym typeface="League Spartan Medium"/>
              </a:defRPr>
            </a:lvl6pPr>
            <a:lvl7pPr lvl="6">
              <a:spcBef>
                <a:spcPts val="0"/>
              </a:spcBef>
              <a:spcAft>
                <a:spcPts val="0"/>
              </a:spcAft>
              <a:buSzPts val="1900"/>
              <a:buFont typeface="League Spartan Medium"/>
              <a:buNone/>
              <a:defRPr>
                <a:latin typeface="League Spartan Medium"/>
                <a:ea typeface="League Spartan Medium"/>
                <a:cs typeface="League Spartan Medium"/>
                <a:sym typeface="League Spartan Medium"/>
              </a:defRPr>
            </a:lvl7pPr>
            <a:lvl8pPr lvl="7">
              <a:spcBef>
                <a:spcPts val="0"/>
              </a:spcBef>
              <a:spcAft>
                <a:spcPts val="0"/>
              </a:spcAft>
              <a:buSzPts val="1900"/>
              <a:buFont typeface="League Spartan Medium"/>
              <a:buNone/>
              <a:defRPr>
                <a:latin typeface="League Spartan Medium"/>
                <a:ea typeface="League Spartan Medium"/>
                <a:cs typeface="League Spartan Medium"/>
                <a:sym typeface="League Spartan Medium"/>
              </a:defRPr>
            </a:lvl8pPr>
            <a:lvl9pPr lvl="8">
              <a:spcBef>
                <a:spcPts val="0"/>
              </a:spcBef>
              <a:spcAft>
                <a:spcPts val="0"/>
              </a:spcAft>
              <a:buSzPts val="1900"/>
              <a:buFont typeface="League Spartan Medium"/>
              <a:buNone/>
              <a:defRPr>
                <a:latin typeface="League Spartan Medium"/>
                <a:ea typeface="League Spartan Medium"/>
                <a:cs typeface="League Spartan Medium"/>
                <a:sym typeface="League Spartan Medium"/>
              </a:defRPr>
            </a:lvl9pPr>
          </a:lstStyle>
          <a:p/>
        </p:txBody>
      </p:sp>
      <p:sp>
        <p:nvSpPr>
          <p:cNvPr id="308" name="Google Shape;308;g37a2d7ecb02_0_288"/>
          <p:cNvSpPr txBox="1"/>
          <p:nvPr>
            <p:ph idx="14" type="subTitle"/>
          </p:nvPr>
        </p:nvSpPr>
        <p:spPr>
          <a:xfrm rot="-143386">
            <a:off x="671200" y="4630378"/>
            <a:ext cx="3367128" cy="1246681"/>
          </a:xfrm>
          <a:prstGeom prst="rect">
            <a:avLst/>
          </a:prstGeom>
        </p:spPr>
        <p:txBody>
          <a:bodyPr anchorCtr="0" anchor="ctr" bIns="121875" lIns="243800" spcFirstLastPara="1" rIns="121875" wrap="square" tIns="0">
            <a:noAutofit/>
          </a:bodyPr>
          <a:lstStyle>
            <a:lvl1pPr lvl="0">
              <a:lnSpc>
                <a:spcPct val="100000"/>
              </a:lnSpc>
              <a:spcBef>
                <a:spcPts val="0"/>
              </a:spcBef>
              <a:spcAft>
                <a:spcPts val="0"/>
              </a:spcAft>
              <a:buSzPts val="1600"/>
              <a:buNone/>
              <a:defRPr sz="1300">
                <a:latin typeface="Manrope ExtraBold"/>
                <a:ea typeface="Manrope ExtraBold"/>
                <a:cs typeface="Manrope ExtraBold"/>
                <a:sym typeface="Manrope ExtraBold"/>
              </a:defRPr>
            </a:lvl1pPr>
            <a:lvl2pPr lvl="1">
              <a:spcBef>
                <a:spcPts val="1300"/>
              </a:spcBef>
              <a:spcAft>
                <a:spcPts val="0"/>
              </a:spcAft>
              <a:buSzPts val="1900"/>
              <a:buNone/>
              <a:defRPr/>
            </a:lvl2pPr>
            <a:lvl3pPr lvl="2">
              <a:spcBef>
                <a:spcPts val="0"/>
              </a:spcBef>
              <a:spcAft>
                <a:spcPts val="0"/>
              </a:spcAft>
              <a:buSzPts val="1900"/>
              <a:buNone/>
              <a:defRPr/>
            </a:lvl3pPr>
            <a:lvl4pPr lvl="3">
              <a:spcBef>
                <a:spcPts val="0"/>
              </a:spcBef>
              <a:spcAft>
                <a:spcPts val="0"/>
              </a:spcAft>
              <a:buSzPts val="1900"/>
              <a:buNone/>
              <a:defRPr/>
            </a:lvl4pPr>
            <a:lvl5pPr lvl="4">
              <a:spcBef>
                <a:spcPts val="0"/>
              </a:spcBef>
              <a:spcAft>
                <a:spcPts val="0"/>
              </a:spcAft>
              <a:buSzPts val="1900"/>
              <a:buNone/>
              <a:defRPr/>
            </a:lvl5pPr>
            <a:lvl6pPr lvl="5">
              <a:spcBef>
                <a:spcPts val="0"/>
              </a:spcBef>
              <a:spcAft>
                <a:spcPts val="0"/>
              </a:spcAft>
              <a:buSzPts val="1900"/>
              <a:buNone/>
              <a:defRPr/>
            </a:lvl6pPr>
            <a:lvl7pPr lvl="6">
              <a:spcBef>
                <a:spcPts val="0"/>
              </a:spcBef>
              <a:spcAft>
                <a:spcPts val="0"/>
              </a:spcAft>
              <a:buSzPts val="1900"/>
              <a:buNone/>
              <a:defRPr/>
            </a:lvl7pPr>
            <a:lvl8pPr lvl="7">
              <a:spcBef>
                <a:spcPts val="0"/>
              </a:spcBef>
              <a:spcAft>
                <a:spcPts val="0"/>
              </a:spcAft>
              <a:buSzPts val="1900"/>
              <a:buNone/>
              <a:defRPr/>
            </a:lvl8pPr>
            <a:lvl9pPr lvl="8">
              <a:spcBef>
                <a:spcPts val="0"/>
              </a:spcBef>
              <a:spcAft>
                <a:spcPts val="0"/>
              </a:spcAft>
              <a:buSzPts val="1900"/>
              <a:buNone/>
              <a:defRPr/>
            </a:lvl9pPr>
          </a:lstStyle>
          <a:p/>
        </p:txBody>
      </p:sp>
      <p:sp>
        <p:nvSpPr>
          <p:cNvPr id="309" name="Google Shape;309;g37a2d7ecb02_0_288"/>
          <p:cNvSpPr txBox="1"/>
          <p:nvPr>
            <p:ph idx="15" type="subTitle"/>
          </p:nvPr>
        </p:nvSpPr>
        <p:spPr>
          <a:xfrm rot="-143096">
            <a:off x="687446" y="5131954"/>
            <a:ext cx="3525354" cy="1014882"/>
          </a:xfrm>
          <a:prstGeom prst="rect">
            <a:avLst/>
          </a:prstGeom>
        </p:spPr>
        <p:txBody>
          <a:bodyPr anchorCtr="0" anchor="ctr" bIns="121875" lIns="243800" spcFirstLastPara="1" rIns="121875" wrap="square" tIns="121875">
            <a:noAutofit/>
          </a:bodyPr>
          <a:lstStyle>
            <a:lvl1pPr lvl="0">
              <a:lnSpc>
                <a:spcPct val="100000"/>
              </a:lnSpc>
              <a:spcBef>
                <a:spcPts val="0"/>
              </a:spcBef>
              <a:spcAft>
                <a:spcPts val="0"/>
              </a:spcAft>
              <a:buSzPts val="1600"/>
              <a:buFont typeface="League Spartan Medium"/>
              <a:buNone/>
              <a:defRPr sz="1300">
                <a:latin typeface="League Spartan Medium"/>
                <a:ea typeface="League Spartan Medium"/>
                <a:cs typeface="League Spartan Medium"/>
                <a:sym typeface="League Spartan Medium"/>
              </a:defRPr>
            </a:lvl1pPr>
            <a:lvl2pPr lvl="1">
              <a:spcBef>
                <a:spcPts val="1300"/>
              </a:spcBef>
              <a:spcAft>
                <a:spcPts val="0"/>
              </a:spcAft>
              <a:buSzPts val="1900"/>
              <a:buFont typeface="League Spartan Medium"/>
              <a:buNone/>
              <a:defRPr>
                <a:latin typeface="League Spartan Medium"/>
                <a:ea typeface="League Spartan Medium"/>
                <a:cs typeface="League Spartan Medium"/>
                <a:sym typeface="League Spartan Medium"/>
              </a:defRPr>
            </a:lvl2pPr>
            <a:lvl3pPr lvl="2">
              <a:spcBef>
                <a:spcPts val="0"/>
              </a:spcBef>
              <a:spcAft>
                <a:spcPts val="0"/>
              </a:spcAft>
              <a:buSzPts val="1900"/>
              <a:buFont typeface="League Spartan Medium"/>
              <a:buNone/>
              <a:defRPr>
                <a:latin typeface="League Spartan Medium"/>
                <a:ea typeface="League Spartan Medium"/>
                <a:cs typeface="League Spartan Medium"/>
                <a:sym typeface="League Spartan Medium"/>
              </a:defRPr>
            </a:lvl3pPr>
            <a:lvl4pPr lvl="3">
              <a:spcBef>
                <a:spcPts val="0"/>
              </a:spcBef>
              <a:spcAft>
                <a:spcPts val="0"/>
              </a:spcAft>
              <a:buSzPts val="1900"/>
              <a:buFont typeface="League Spartan Medium"/>
              <a:buNone/>
              <a:defRPr>
                <a:latin typeface="League Spartan Medium"/>
                <a:ea typeface="League Spartan Medium"/>
                <a:cs typeface="League Spartan Medium"/>
                <a:sym typeface="League Spartan Medium"/>
              </a:defRPr>
            </a:lvl4pPr>
            <a:lvl5pPr lvl="4">
              <a:spcBef>
                <a:spcPts val="0"/>
              </a:spcBef>
              <a:spcAft>
                <a:spcPts val="0"/>
              </a:spcAft>
              <a:buSzPts val="1900"/>
              <a:buFont typeface="League Spartan Medium"/>
              <a:buNone/>
              <a:defRPr>
                <a:latin typeface="League Spartan Medium"/>
                <a:ea typeface="League Spartan Medium"/>
                <a:cs typeface="League Spartan Medium"/>
                <a:sym typeface="League Spartan Medium"/>
              </a:defRPr>
            </a:lvl5pPr>
            <a:lvl6pPr lvl="5">
              <a:spcBef>
                <a:spcPts val="0"/>
              </a:spcBef>
              <a:spcAft>
                <a:spcPts val="0"/>
              </a:spcAft>
              <a:buSzPts val="1900"/>
              <a:buFont typeface="League Spartan Medium"/>
              <a:buNone/>
              <a:defRPr>
                <a:latin typeface="League Spartan Medium"/>
                <a:ea typeface="League Spartan Medium"/>
                <a:cs typeface="League Spartan Medium"/>
                <a:sym typeface="League Spartan Medium"/>
              </a:defRPr>
            </a:lvl6pPr>
            <a:lvl7pPr lvl="6">
              <a:spcBef>
                <a:spcPts val="0"/>
              </a:spcBef>
              <a:spcAft>
                <a:spcPts val="0"/>
              </a:spcAft>
              <a:buSzPts val="1900"/>
              <a:buFont typeface="League Spartan Medium"/>
              <a:buNone/>
              <a:defRPr>
                <a:latin typeface="League Spartan Medium"/>
                <a:ea typeface="League Spartan Medium"/>
                <a:cs typeface="League Spartan Medium"/>
                <a:sym typeface="League Spartan Medium"/>
              </a:defRPr>
            </a:lvl7pPr>
            <a:lvl8pPr lvl="7">
              <a:spcBef>
                <a:spcPts val="0"/>
              </a:spcBef>
              <a:spcAft>
                <a:spcPts val="0"/>
              </a:spcAft>
              <a:buSzPts val="1900"/>
              <a:buFont typeface="League Spartan Medium"/>
              <a:buNone/>
              <a:defRPr>
                <a:latin typeface="League Spartan Medium"/>
                <a:ea typeface="League Spartan Medium"/>
                <a:cs typeface="League Spartan Medium"/>
                <a:sym typeface="League Spartan Medium"/>
              </a:defRPr>
            </a:lvl8pPr>
            <a:lvl9pPr lvl="8">
              <a:spcBef>
                <a:spcPts val="0"/>
              </a:spcBef>
              <a:spcAft>
                <a:spcPts val="0"/>
              </a:spcAft>
              <a:buSzPts val="1900"/>
              <a:buFont typeface="League Spartan Medium"/>
              <a:buNone/>
              <a:defRPr>
                <a:latin typeface="League Spartan Medium"/>
                <a:ea typeface="League Spartan Medium"/>
                <a:cs typeface="League Spartan Medium"/>
                <a:sym typeface="League Spartan Medium"/>
              </a:defRPr>
            </a:lvl9pPr>
          </a:lstStyle>
          <a:p/>
        </p:txBody>
      </p:sp>
      <p:sp>
        <p:nvSpPr>
          <p:cNvPr id="310" name="Google Shape;310;g37a2d7ecb02_0_288"/>
          <p:cNvSpPr txBox="1"/>
          <p:nvPr>
            <p:ph idx="16" type="subTitle"/>
          </p:nvPr>
        </p:nvSpPr>
        <p:spPr>
          <a:xfrm>
            <a:off x="7965858" y="4609500"/>
            <a:ext cx="3341400" cy="1246800"/>
          </a:xfrm>
          <a:prstGeom prst="rect">
            <a:avLst/>
          </a:prstGeom>
        </p:spPr>
        <p:txBody>
          <a:bodyPr anchorCtr="0" anchor="ctr" bIns="121875" lIns="243800" spcFirstLastPara="1" rIns="121875" wrap="square" tIns="0">
            <a:noAutofit/>
          </a:bodyPr>
          <a:lstStyle>
            <a:lvl1pPr lvl="0">
              <a:lnSpc>
                <a:spcPct val="100000"/>
              </a:lnSpc>
              <a:spcBef>
                <a:spcPts val="0"/>
              </a:spcBef>
              <a:spcAft>
                <a:spcPts val="0"/>
              </a:spcAft>
              <a:buSzPts val="1600"/>
              <a:buNone/>
              <a:defRPr sz="1300">
                <a:latin typeface="Manrope ExtraBold"/>
                <a:ea typeface="Manrope ExtraBold"/>
                <a:cs typeface="Manrope ExtraBold"/>
                <a:sym typeface="Manrope ExtraBold"/>
              </a:defRPr>
            </a:lvl1pPr>
            <a:lvl2pPr lvl="1">
              <a:spcBef>
                <a:spcPts val="1300"/>
              </a:spcBef>
              <a:spcAft>
                <a:spcPts val="0"/>
              </a:spcAft>
              <a:buSzPts val="1900"/>
              <a:buNone/>
              <a:defRPr/>
            </a:lvl2pPr>
            <a:lvl3pPr lvl="2">
              <a:spcBef>
                <a:spcPts val="0"/>
              </a:spcBef>
              <a:spcAft>
                <a:spcPts val="0"/>
              </a:spcAft>
              <a:buSzPts val="1900"/>
              <a:buNone/>
              <a:defRPr/>
            </a:lvl3pPr>
            <a:lvl4pPr lvl="3">
              <a:spcBef>
                <a:spcPts val="0"/>
              </a:spcBef>
              <a:spcAft>
                <a:spcPts val="0"/>
              </a:spcAft>
              <a:buSzPts val="1900"/>
              <a:buNone/>
              <a:defRPr/>
            </a:lvl4pPr>
            <a:lvl5pPr lvl="4">
              <a:spcBef>
                <a:spcPts val="0"/>
              </a:spcBef>
              <a:spcAft>
                <a:spcPts val="0"/>
              </a:spcAft>
              <a:buSzPts val="1900"/>
              <a:buNone/>
              <a:defRPr/>
            </a:lvl5pPr>
            <a:lvl6pPr lvl="5">
              <a:spcBef>
                <a:spcPts val="0"/>
              </a:spcBef>
              <a:spcAft>
                <a:spcPts val="0"/>
              </a:spcAft>
              <a:buSzPts val="1900"/>
              <a:buNone/>
              <a:defRPr/>
            </a:lvl6pPr>
            <a:lvl7pPr lvl="6">
              <a:spcBef>
                <a:spcPts val="0"/>
              </a:spcBef>
              <a:spcAft>
                <a:spcPts val="0"/>
              </a:spcAft>
              <a:buSzPts val="1900"/>
              <a:buNone/>
              <a:defRPr/>
            </a:lvl7pPr>
            <a:lvl8pPr lvl="7">
              <a:spcBef>
                <a:spcPts val="0"/>
              </a:spcBef>
              <a:spcAft>
                <a:spcPts val="0"/>
              </a:spcAft>
              <a:buSzPts val="1900"/>
              <a:buNone/>
              <a:defRPr/>
            </a:lvl8pPr>
            <a:lvl9pPr lvl="8">
              <a:spcBef>
                <a:spcPts val="0"/>
              </a:spcBef>
              <a:spcAft>
                <a:spcPts val="0"/>
              </a:spcAft>
              <a:buSzPts val="1900"/>
              <a:buNone/>
              <a:defRPr/>
            </a:lvl9pPr>
          </a:lstStyle>
          <a:p/>
        </p:txBody>
      </p:sp>
      <p:sp>
        <p:nvSpPr>
          <p:cNvPr id="311" name="Google Shape;311;g37a2d7ecb02_0_288"/>
          <p:cNvSpPr txBox="1"/>
          <p:nvPr>
            <p:ph idx="17" type="subTitle"/>
          </p:nvPr>
        </p:nvSpPr>
        <p:spPr>
          <a:xfrm>
            <a:off x="7965858" y="5114567"/>
            <a:ext cx="3525600" cy="1014900"/>
          </a:xfrm>
          <a:prstGeom prst="rect">
            <a:avLst/>
          </a:prstGeom>
        </p:spPr>
        <p:txBody>
          <a:bodyPr anchorCtr="0" anchor="ctr" bIns="121875" lIns="243800" spcFirstLastPara="1" rIns="121875" wrap="square" tIns="121875">
            <a:noAutofit/>
          </a:bodyPr>
          <a:lstStyle>
            <a:lvl1pPr lvl="0">
              <a:lnSpc>
                <a:spcPct val="100000"/>
              </a:lnSpc>
              <a:spcBef>
                <a:spcPts val="0"/>
              </a:spcBef>
              <a:spcAft>
                <a:spcPts val="0"/>
              </a:spcAft>
              <a:buSzPts val="1600"/>
              <a:buFont typeface="League Spartan Medium"/>
              <a:buNone/>
              <a:defRPr sz="1300">
                <a:latin typeface="League Spartan Medium"/>
                <a:ea typeface="League Spartan Medium"/>
                <a:cs typeface="League Spartan Medium"/>
                <a:sym typeface="League Spartan Medium"/>
              </a:defRPr>
            </a:lvl1pPr>
            <a:lvl2pPr lvl="1">
              <a:spcBef>
                <a:spcPts val="1300"/>
              </a:spcBef>
              <a:spcAft>
                <a:spcPts val="0"/>
              </a:spcAft>
              <a:buSzPts val="1900"/>
              <a:buFont typeface="League Spartan Medium"/>
              <a:buNone/>
              <a:defRPr>
                <a:latin typeface="League Spartan Medium"/>
                <a:ea typeface="League Spartan Medium"/>
                <a:cs typeface="League Spartan Medium"/>
                <a:sym typeface="League Spartan Medium"/>
              </a:defRPr>
            </a:lvl2pPr>
            <a:lvl3pPr lvl="2">
              <a:spcBef>
                <a:spcPts val="0"/>
              </a:spcBef>
              <a:spcAft>
                <a:spcPts val="0"/>
              </a:spcAft>
              <a:buSzPts val="1900"/>
              <a:buFont typeface="League Spartan Medium"/>
              <a:buNone/>
              <a:defRPr>
                <a:latin typeface="League Spartan Medium"/>
                <a:ea typeface="League Spartan Medium"/>
                <a:cs typeface="League Spartan Medium"/>
                <a:sym typeface="League Spartan Medium"/>
              </a:defRPr>
            </a:lvl3pPr>
            <a:lvl4pPr lvl="3">
              <a:spcBef>
                <a:spcPts val="0"/>
              </a:spcBef>
              <a:spcAft>
                <a:spcPts val="0"/>
              </a:spcAft>
              <a:buSzPts val="1900"/>
              <a:buFont typeface="League Spartan Medium"/>
              <a:buNone/>
              <a:defRPr>
                <a:latin typeface="League Spartan Medium"/>
                <a:ea typeface="League Spartan Medium"/>
                <a:cs typeface="League Spartan Medium"/>
                <a:sym typeface="League Spartan Medium"/>
              </a:defRPr>
            </a:lvl4pPr>
            <a:lvl5pPr lvl="4">
              <a:spcBef>
                <a:spcPts val="0"/>
              </a:spcBef>
              <a:spcAft>
                <a:spcPts val="0"/>
              </a:spcAft>
              <a:buSzPts val="1900"/>
              <a:buFont typeface="League Spartan Medium"/>
              <a:buNone/>
              <a:defRPr>
                <a:latin typeface="League Spartan Medium"/>
                <a:ea typeface="League Spartan Medium"/>
                <a:cs typeface="League Spartan Medium"/>
                <a:sym typeface="League Spartan Medium"/>
              </a:defRPr>
            </a:lvl5pPr>
            <a:lvl6pPr lvl="5">
              <a:spcBef>
                <a:spcPts val="0"/>
              </a:spcBef>
              <a:spcAft>
                <a:spcPts val="0"/>
              </a:spcAft>
              <a:buSzPts val="1900"/>
              <a:buFont typeface="League Spartan Medium"/>
              <a:buNone/>
              <a:defRPr>
                <a:latin typeface="League Spartan Medium"/>
                <a:ea typeface="League Spartan Medium"/>
                <a:cs typeface="League Spartan Medium"/>
                <a:sym typeface="League Spartan Medium"/>
              </a:defRPr>
            </a:lvl6pPr>
            <a:lvl7pPr lvl="6">
              <a:spcBef>
                <a:spcPts val="0"/>
              </a:spcBef>
              <a:spcAft>
                <a:spcPts val="0"/>
              </a:spcAft>
              <a:buSzPts val="1900"/>
              <a:buFont typeface="League Spartan Medium"/>
              <a:buNone/>
              <a:defRPr>
                <a:latin typeface="League Spartan Medium"/>
                <a:ea typeface="League Spartan Medium"/>
                <a:cs typeface="League Spartan Medium"/>
                <a:sym typeface="League Spartan Medium"/>
              </a:defRPr>
            </a:lvl7pPr>
            <a:lvl8pPr lvl="7">
              <a:spcBef>
                <a:spcPts val="0"/>
              </a:spcBef>
              <a:spcAft>
                <a:spcPts val="0"/>
              </a:spcAft>
              <a:buSzPts val="1900"/>
              <a:buFont typeface="League Spartan Medium"/>
              <a:buNone/>
              <a:defRPr>
                <a:latin typeface="League Spartan Medium"/>
                <a:ea typeface="League Spartan Medium"/>
                <a:cs typeface="League Spartan Medium"/>
                <a:sym typeface="League Spartan Medium"/>
              </a:defRPr>
            </a:lvl8pPr>
            <a:lvl9pPr lvl="8">
              <a:spcBef>
                <a:spcPts val="0"/>
              </a:spcBef>
              <a:spcAft>
                <a:spcPts val="0"/>
              </a:spcAft>
              <a:buSzPts val="1900"/>
              <a:buFont typeface="League Spartan Medium"/>
              <a:buNone/>
              <a:defRPr>
                <a:latin typeface="League Spartan Medium"/>
                <a:ea typeface="League Spartan Medium"/>
                <a:cs typeface="League Spartan Medium"/>
                <a:sym typeface="League Spartan Medium"/>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eader, Subtitle and Note">
  <p:cSld name="CUSTOM_1_1_2_2">
    <p:spTree>
      <p:nvGrpSpPr>
        <p:cNvPr id="312" name="Shape 312"/>
        <p:cNvGrpSpPr/>
        <p:nvPr/>
      </p:nvGrpSpPr>
      <p:grpSpPr>
        <a:xfrm>
          <a:off x="0" y="0"/>
          <a:ext cx="0" cy="0"/>
          <a:chOff x="0" y="0"/>
          <a:chExt cx="0" cy="0"/>
        </a:xfrm>
      </p:grpSpPr>
      <p:sp>
        <p:nvSpPr>
          <p:cNvPr id="313" name="Google Shape;313;g37a2d7ecb02_0_304"/>
          <p:cNvSpPr txBox="1"/>
          <p:nvPr>
            <p:ph idx="1" type="body"/>
          </p:nvPr>
        </p:nvSpPr>
        <p:spPr>
          <a:xfrm>
            <a:off x="679456" y="1507051"/>
            <a:ext cx="5565000" cy="4472100"/>
          </a:xfrm>
          <a:prstGeom prst="rect">
            <a:avLst/>
          </a:prstGeom>
        </p:spPr>
        <p:txBody>
          <a:bodyPr anchorCtr="0" anchor="t" bIns="121875" lIns="121875" spcFirstLastPara="1" rIns="121875" wrap="square" tIns="121875">
            <a:noAutofit/>
          </a:bodyPr>
          <a:lstStyle>
            <a:lvl1pPr indent="-228600" lvl="0" marL="457200">
              <a:lnSpc>
                <a:spcPct val="100000"/>
              </a:lnSpc>
              <a:spcBef>
                <a:spcPts val="0"/>
              </a:spcBef>
              <a:spcAft>
                <a:spcPts val="0"/>
              </a:spcAft>
              <a:buSzPts val="1600"/>
              <a:buNone/>
              <a:defRPr/>
            </a:lvl1pPr>
            <a:lvl2pPr indent="-330200" lvl="1" marL="914400">
              <a:spcBef>
                <a:spcPts val="0"/>
              </a:spcBef>
              <a:spcAft>
                <a:spcPts val="0"/>
              </a:spcAft>
              <a:buSzPts val="1600"/>
              <a:buFont typeface="Manrope"/>
              <a:buChar char="○"/>
              <a:defRPr/>
            </a:lvl2pPr>
            <a:lvl3pPr indent="-330200" lvl="2" marL="1371600">
              <a:spcBef>
                <a:spcPts val="0"/>
              </a:spcBef>
              <a:spcAft>
                <a:spcPts val="0"/>
              </a:spcAft>
              <a:buSzPts val="1600"/>
              <a:buFont typeface="Manrope"/>
              <a:buChar char="■"/>
              <a:defRPr/>
            </a:lvl3pPr>
            <a:lvl4pPr indent="-330200" lvl="3" marL="1828800">
              <a:spcBef>
                <a:spcPts val="0"/>
              </a:spcBef>
              <a:spcAft>
                <a:spcPts val="0"/>
              </a:spcAft>
              <a:buSzPts val="1600"/>
              <a:buFont typeface="Manrope"/>
              <a:buChar char="●"/>
              <a:defRPr/>
            </a:lvl4pPr>
            <a:lvl5pPr indent="-330200" lvl="4" marL="2286000">
              <a:spcBef>
                <a:spcPts val="0"/>
              </a:spcBef>
              <a:spcAft>
                <a:spcPts val="0"/>
              </a:spcAft>
              <a:buSzPts val="1600"/>
              <a:buFont typeface="Manrope"/>
              <a:buChar char="○"/>
              <a:defRPr/>
            </a:lvl5pPr>
            <a:lvl6pPr indent="-330200" lvl="5" marL="2743200">
              <a:spcBef>
                <a:spcPts val="0"/>
              </a:spcBef>
              <a:spcAft>
                <a:spcPts val="0"/>
              </a:spcAft>
              <a:buSzPts val="1600"/>
              <a:buFont typeface="Manrope"/>
              <a:buChar char="■"/>
              <a:defRPr/>
            </a:lvl6pPr>
            <a:lvl7pPr indent="-330200" lvl="6" marL="3200400">
              <a:spcBef>
                <a:spcPts val="0"/>
              </a:spcBef>
              <a:spcAft>
                <a:spcPts val="0"/>
              </a:spcAft>
              <a:buSzPts val="1600"/>
              <a:buFont typeface="Manrope"/>
              <a:buChar char="●"/>
              <a:defRPr/>
            </a:lvl7pPr>
            <a:lvl8pPr indent="-330200" lvl="7" marL="3657600">
              <a:spcBef>
                <a:spcPts val="0"/>
              </a:spcBef>
              <a:spcAft>
                <a:spcPts val="0"/>
              </a:spcAft>
              <a:buSzPts val="1600"/>
              <a:buFont typeface="Manrope"/>
              <a:buChar char="○"/>
              <a:defRPr/>
            </a:lvl8pPr>
            <a:lvl9pPr indent="-330200" lvl="8" marL="4114800">
              <a:spcBef>
                <a:spcPts val="0"/>
              </a:spcBef>
              <a:spcAft>
                <a:spcPts val="0"/>
              </a:spcAft>
              <a:buSzPts val="1600"/>
              <a:buFont typeface="Manrope"/>
              <a:buChar char="■"/>
              <a:defRPr/>
            </a:lvl9pPr>
          </a:lstStyle>
          <a:p/>
        </p:txBody>
      </p:sp>
      <p:cxnSp>
        <p:nvCxnSpPr>
          <p:cNvPr id="314" name="Google Shape;314;g37a2d7ecb02_0_304"/>
          <p:cNvCxnSpPr/>
          <p:nvPr/>
        </p:nvCxnSpPr>
        <p:spPr>
          <a:xfrm>
            <a:off x="0" y="3795067"/>
            <a:ext cx="12188700" cy="0"/>
          </a:xfrm>
          <a:prstGeom prst="straightConnector1">
            <a:avLst/>
          </a:prstGeom>
          <a:noFill/>
          <a:ln cap="flat" cmpd="sng" w="9525">
            <a:solidFill>
              <a:schemeClr val="accent5"/>
            </a:solidFill>
            <a:prstDash val="solid"/>
            <a:round/>
            <a:headEnd len="sm" w="sm" type="none"/>
            <a:tailEnd len="sm" w="sm" type="none"/>
          </a:ln>
        </p:spPr>
      </p:cxnSp>
      <p:cxnSp>
        <p:nvCxnSpPr>
          <p:cNvPr id="315" name="Google Shape;315;g37a2d7ecb02_0_304"/>
          <p:cNvCxnSpPr/>
          <p:nvPr/>
        </p:nvCxnSpPr>
        <p:spPr>
          <a:xfrm>
            <a:off x="0" y="4099867"/>
            <a:ext cx="12188700" cy="0"/>
          </a:xfrm>
          <a:prstGeom prst="straightConnector1">
            <a:avLst/>
          </a:prstGeom>
          <a:noFill/>
          <a:ln cap="flat" cmpd="sng" w="9525">
            <a:solidFill>
              <a:schemeClr val="accent5"/>
            </a:solidFill>
            <a:prstDash val="solid"/>
            <a:round/>
            <a:headEnd len="sm" w="sm" type="none"/>
            <a:tailEnd len="sm" w="sm" type="none"/>
          </a:ln>
        </p:spPr>
      </p:cxnSp>
      <p:cxnSp>
        <p:nvCxnSpPr>
          <p:cNvPr id="316" name="Google Shape;316;g37a2d7ecb02_0_304"/>
          <p:cNvCxnSpPr/>
          <p:nvPr/>
        </p:nvCxnSpPr>
        <p:spPr>
          <a:xfrm>
            <a:off x="0" y="4404667"/>
            <a:ext cx="12188700" cy="0"/>
          </a:xfrm>
          <a:prstGeom prst="straightConnector1">
            <a:avLst/>
          </a:prstGeom>
          <a:noFill/>
          <a:ln cap="flat" cmpd="sng" w="9525">
            <a:solidFill>
              <a:schemeClr val="accent5"/>
            </a:solidFill>
            <a:prstDash val="solid"/>
            <a:round/>
            <a:headEnd len="sm" w="sm" type="none"/>
            <a:tailEnd len="sm" w="sm" type="none"/>
          </a:ln>
        </p:spPr>
      </p:cxnSp>
      <p:cxnSp>
        <p:nvCxnSpPr>
          <p:cNvPr id="317" name="Google Shape;317;g37a2d7ecb02_0_304"/>
          <p:cNvCxnSpPr/>
          <p:nvPr/>
        </p:nvCxnSpPr>
        <p:spPr>
          <a:xfrm>
            <a:off x="0" y="4709467"/>
            <a:ext cx="12188700" cy="0"/>
          </a:xfrm>
          <a:prstGeom prst="straightConnector1">
            <a:avLst/>
          </a:prstGeom>
          <a:noFill/>
          <a:ln cap="flat" cmpd="sng" w="9525">
            <a:solidFill>
              <a:schemeClr val="accent5"/>
            </a:solidFill>
            <a:prstDash val="solid"/>
            <a:round/>
            <a:headEnd len="sm" w="sm" type="none"/>
            <a:tailEnd len="sm" w="sm" type="none"/>
          </a:ln>
        </p:spPr>
      </p:cxnSp>
      <p:cxnSp>
        <p:nvCxnSpPr>
          <p:cNvPr id="318" name="Google Shape;318;g37a2d7ecb02_0_304"/>
          <p:cNvCxnSpPr/>
          <p:nvPr/>
        </p:nvCxnSpPr>
        <p:spPr>
          <a:xfrm>
            <a:off x="0" y="5014267"/>
            <a:ext cx="12188700" cy="0"/>
          </a:xfrm>
          <a:prstGeom prst="straightConnector1">
            <a:avLst/>
          </a:prstGeom>
          <a:noFill/>
          <a:ln cap="flat" cmpd="sng" w="9525">
            <a:solidFill>
              <a:schemeClr val="accent5"/>
            </a:solidFill>
            <a:prstDash val="solid"/>
            <a:round/>
            <a:headEnd len="sm" w="sm" type="none"/>
            <a:tailEnd len="sm" w="sm" type="none"/>
          </a:ln>
        </p:spPr>
      </p:cxnSp>
      <p:cxnSp>
        <p:nvCxnSpPr>
          <p:cNvPr id="319" name="Google Shape;319;g37a2d7ecb02_0_304"/>
          <p:cNvCxnSpPr/>
          <p:nvPr/>
        </p:nvCxnSpPr>
        <p:spPr>
          <a:xfrm>
            <a:off x="0" y="5319067"/>
            <a:ext cx="12188700" cy="0"/>
          </a:xfrm>
          <a:prstGeom prst="straightConnector1">
            <a:avLst/>
          </a:prstGeom>
          <a:noFill/>
          <a:ln cap="flat" cmpd="sng" w="9525">
            <a:solidFill>
              <a:schemeClr val="accent5"/>
            </a:solidFill>
            <a:prstDash val="solid"/>
            <a:round/>
            <a:headEnd len="sm" w="sm" type="none"/>
            <a:tailEnd len="sm" w="sm" type="none"/>
          </a:ln>
        </p:spPr>
      </p:cxnSp>
      <p:cxnSp>
        <p:nvCxnSpPr>
          <p:cNvPr id="320" name="Google Shape;320;g37a2d7ecb02_0_304"/>
          <p:cNvCxnSpPr/>
          <p:nvPr/>
        </p:nvCxnSpPr>
        <p:spPr>
          <a:xfrm>
            <a:off x="0" y="5623867"/>
            <a:ext cx="12188700" cy="0"/>
          </a:xfrm>
          <a:prstGeom prst="straightConnector1">
            <a:avLst/>
          </a:prstGeom>
          <a:noFill/>
          <a:ln cap="flat" cmpd="sng" w="9525">
            <a:solidFill>
              <a:schemeClr val="accent5"/>
            </a:solidFill>
            <a:prstDash val="solid"/>
            <a:round/>
            <a:headEnd len="sm" w="sm" type="none"/>
            <a:tailEnd len="sm" w="sm" type="none"/>
          </a:ln>
        </p:spPr>
      </p:cxnSp>
      <p:cxnSp>
        <p:nvCxnSpPr>
          <p:cNvPr id="321" name="Google Shape;321;g37a2d7ecb02_0_304"/>
          <p:cNvCxnSpPr/>
          <p:nvPr/>
        </p:nvCxnSpPr>
        <p:spPr>
          <a:xfrm>
            <a:off x="0" y="5928667"/>
            <a:ext cx="12188700" cy="0"/>
          </a:xfrm>
          <a:prstGeom prst="straightConnector1">
            <a:avLst/>
          </a:prstGeom>
          <a:noFill/>
          <a:ln cap="flat" cmpd="sng" w="9525">
            <a:solidFill>
              <a:schemeClr val="accent5"/>
            </a:solidFill>
            <a:prstDash val="solid"/>
            <a:round/>
            <a:headEnd len="sm" w="sm" type="none"/>
            <a:tailEnd len="sm" w="sm" type="none"/>
          </a:ln>
        </p:spPr>
      </p:cxnSp>
      <p:cxnSp>
        <p:nvCxnSpPr>
          <p:cNvPr id="322" name="Google Shape;322;g37a2d7ecb02_0_304"/>
          <p:cNvCxnSpPr/>
          <p:nvPr/>
        </p:nvCxnSpPr>
        <p:spPr>
          <a:xfrm>
            <a:off x="0" y="6233467"/>
            <a:ext cx="12188700" cy="0"/>
          </a:xfrm>
          <a:prstGeom prst="straightConnector1">
            <a:avLst/>
          </a:prstGeom>
          <a:noFill/>
          <a:ln cap="flat" cmpd="sng" w="9525">
            <a:solidFill>
              <a:schemeClr val="accent5"/>
            </a:solidFill>
            <a:prstDash val="solid"/>
            <a:round/>
            <a:headEnd len="sm" w="sm" type="none"/>
            <a:tailEnd len="sm" w="sm" type="none"/>
          </a:ln>
        </p:spPr>
      </p:cxnSp>
      <p:cxnSp>
        <p:nvCxnSpPr>
          <p:cNvPr id="323" name="Google Shape;323;g37a2d7ecb02_0_304"/>
          <p:cNvCxnSpPr/>
          <p:nvPr/>
        </p:nvCxnSpPr>
        <p:spPr>
          <a:xfrm>
            <a:off x="0" y="6538267"/>
            <a:ext cx="12188700" cy="0"/>
          </a:xfrm>
          <a:prstGeom prst="straightConnector1">
            <a:avLst/>
          </a:prstGeom>
          <a:noFill/>
          <a:ln cap="flat" cmpd="sng" w="9525">
            <a:solidFill>
              <a:schemeClr val="accent5"/>
            </a:solidFill>
            <a:prstDash val="solid"/>
            <a:round/>
            <a:headEnd len="sm" w="sm" type="none"/>
            <a:tailEnd len="sm" w="sm" type="none"/>
          </a:ln>
        </p:spPr>
      </p:cxnSp>
      <p:cxnSp>
        <p:nvCxnSpPr>
          <p:cNvPr id="324" name="Google Shape;324;g37a2d7ecb02_0_304"/>
          <p:cNvCxnSpPr/>
          <p:nvPr/>
        </p:nvCxnSpPr>
        <p:spPr>
          <a:xfrm>
            <a:off x="0" y="1252641"/>
            <a:ext cx="12188700" cy="0"/>
          </a:xfrm>
          <a:prstGeom prst="straightConnector1">
            <a:avLst/>
          </a:prstGeom>
          <a:noFill/>
          <a:ln cap="flat" cmpd="sng" w="9525">
            <a:solidFill>
              <a:schemeClr val="accent5"/>
            </a:solidFill>
            <a:prstDash val="solid"/>
            <a:round/>
            <a:headEnd len="sm" w="sm" type="none"/>
            <a:tailEnd len="sm" w="sm" type="none"/>
          </a:ln>
        </p:spPr>
      </p:cxnSp>
      <p:sp>
        <p:nvSpPr>
          <p:cNvPr id="325" name="Google Shape;325;g37a2d7ecb02_0_304"/>
          <p:cNvSpPr txBox="1"/>
          <p:nvPr>
            <p:ph type="title"/>
          </p:nvPr>
        </p:nvSpPr>
        <p:spPr>
          <a:xfrm>
            <a:off x="679456" y="701067"/>
            <a:ext cx="6379500" cy="801300"/>
          </a:xfrm>
          <a:prstGeom prst="rect">
            <a:avLst/>
          </a:prstGeom>
        </p:spPr>
        <p:txBody>
          <a:bodyPr anchorCtr="0" anchor="t" bIns="121875" lIns="121875" spcFirstLastPara="1" rIns="121875" wrap="square" tIns="121875">
            <a:noAutofit/>
          </a:bodyPr>
          <a:lstStyle>
            <a:lvl1pPr lvl="0">
              <a:spcBef>
                <a:spcPts val="0"/>
              </a:spcBef>
              <a:spcAft>
                <a:spcPts val="0"/>
              </a:spcAft>
              <a:buClr>
                <a:schemeClr val="lt1"/>
              </a:buClr>
              <a:buSzPts val="5500"/>
              <a:buNone/>
              <a:defRPr b="0"/>
            </a:lvl1pPr>
            <a:lvl2pPr lvl="1">
              <a:spcBef>
                <a:spcPts val="0"/>
              </a:spcBef>
              <a:spcAft>
                <a:spcPts val="0"/>
              </a:spcAft>
              <a:buClr>
                <a:schemeClr val="lt1"/>
              </a:buClr>
              <a:buSzPts val="1900"/>
              <a:buNone/>
              <a:defRPr/>
            </a:lvl2pPr>
            <a:lvl3pPr lvl="2">
              <a:spcBef>
                <a:spcPts val="0"/>
              </a:spcBef>
              <a:spcAft>
                <a:spcPts val="0"/>
              </a:spcAft>
              <a:buClr>
                <a:schemeClr val="lt1"/>
              </a:buClr>
              <a:buSzPts val="1900"/>
              <a:buNone/>
              <a:defRPr/>
            </a:lvl3pPr>
            <a:lvl4pPr lvl="3">
              <a:spcBef>
                <a:spcPts val="0"/>
              </a:spcBef>
              <a:spcAft>
                <a:spcPts val="0"/>
              </a:spcAft>
              <a:buClr>
                <a:schemeClr val="lt1"/>
              </a:buClr>
              <a:buSzPts val="1900"/>
              <a:buNone/>
              <a:defRPr/>
            </a:lvl4pPr>
            <a:lvl5pPr lvl="4">
              <a:spcBef>
                <a:spcPts val="0"/>
              </a:spcBef>
              <a:spcAft>
                <a:spcPts val="0"/>
              </a:spcAft>
              <a:buClr>
                <a:schemeClr val="lt1"/>
              </a:buClr>
              <a:buSzPts val="1900"/>
              <a:buNone/>
              <a:defRPr/>
            </a:lvl5pPr>
            <a:lvl6pPr lvl="5">
              <a:spcBef>
                <a:spcPts val="0"/>
              </a:spcBef>
              <a:spcAft>
                <a:spcPts val="0"/>
              </a:spcAft>
              <a:buClr>
                <a:schemeClr val="lt1"/>
              </a:buClr>
              <a:buSzPts val="1900"/>
              <a:buNone/>
              <a:defRPr/>
            </a:lvl6pPr>
            <a:lvl7pPr lvl="6">
              <a:spcBef>
                <a:spcPts val="0"/>
              </a:spcBef>
              <a:spcAft>
                <a:spcPts val="0"/>
              </a:spcAft>
              <a:buClr>
                <a:schemeClr val="lt1"/>
              </a:buClr>
              <a:buSzPts val="1900"/>
              <a:buNone/>
              <a:defRPr/>
            </a:lvl7pPr>
            <a:lvl8pPr lvl="7">
              <a:spcBef>
                <a:spcPts val="0"/>
              </a:spcBef>
              <a:spcAft>
                <a:spcPts val="0"/>
              </a:spcAft>
              <a:buClr>
                <a:schemeClr val="lt1"/>
              </a:buClr>
              <a:buSzPts val="1900"/>
              <a:buNone/>
              <a:defRPr/>
            </a:lvl8pPr>
            <a:lvl9pPr lvl="8">
              <a:spcBef>
                <a:spcPts val="0"/>
              </a:spcBef>
              <a:spcAft>
                <a:spcPts val="0"/>
              </a:spcAft>
              <a:buClr>
                <a:schemeClr val="lt1"/>
              </a:buClr>
              <a:buSzPts val="1900"/>
              <a:buNone/>
              <a:defRPr/>
            </a:lvl9pPr>
          </a:lstStyle>
          <a:p/>
        </p:txBody>
      </p:sp>
      <p:sp>
        <p:nvSpPr>
          <p:cNvPr id="326" name="Google Shape;326;g37a2d7ecb02_0_304"/>
          <p:cNvSpPr txBox="1"/>
          <p:nvPr>
            <p:ph idx="2" type="subTitle"/>
          </p:nvPr>
        </p:nvSpPr>
        <p:spPr>
          <a:xfrm rot="-182507">
            <a:off x="7166230" y="3449666"/>
            <a:ext cx="4144039" cy="669053"/>
          </a:xfrm>
          <a:prstGeom prst="rect">
            <a:avLst/>
          </a:prstGeom>
        </p:spPr>
        <p:txBody>
          <a:bodyPr anchorCtr="0" anchor="t" bIns="121875" lIns="243800" spcFirstLastPara="1" rIns="121875" wrap="square" tIns="121875">
            <a:noAutofit/>
          </a:bodyPr>
          <a:lstStyle>
            <a:lvl1pPr lvl="0">
              <a:lnSpc>
                <a:spcPct val="100000"/>
              </a:lnSpc>
              <a:spcBef>
                <a:spcPts val="0"/>
              </a:spcBef>
              <a:spcAft>
                <a:spcPts val="0"/>
              </a:spcAft>
              <a:buSzPts val="1600"/>
              <a:buNone/>
              <a:defRPr/>
            </a:lvl1pPr>
            <a:lvl2pPr lvl="1">
              <a:spcBef>
                <a:spcPts val="0"/>
              </a:spcBef>
              <a:spcAft>
                <a:spcPts val="0"/>
              </a:spcAft>
              <a:buSzPts val="1900"/>
              <a:buNone/>
              <a:defRPr/>
            </a:lvl2pPr>
            <a:lvl3pPr lvl="2">
              <a:spcBef>
                <a:spcPts val="0"/>
              </a:spcBef>
              <a:spcAft>
                <a:spcPts val="0"/>
              </a:spcAft>
              <a:buSzPts val="1900"/>
              <a:buNone/>
              <a:defRPr/>
            </a:lvl3pPr>
            <a:lvl4pPr lvl="3">
              <a:spcBef>
                <a:spcPts val="0"/>
              </a:spcBef>
              <a:spcAft>
                <a:spcPts val="0"/>
              </a:spcAft>
              <a:buSzPts val="1900"/>
              <a:buNone/>
              <a:defRPr/>
            </a:lvl4pPr>
            <a:lvl5pPr lvl="4">
              <a:spcBef>
                <a:spcPts val="0"/>
              </a:spcBef>
              <a:spcAft>
                <a:spcPts val="0"/>
              </a:spcAft>
              <a:buSzPts val="1900"/>
              <a:buNone/>
              <a:defRPr/>
            </a:lvl5pPr>
            <a:lvl6pPr lvl="5">
              <a:spcBef>
                <a:spcPts val="0"/>
              </a:spcBef>
              <a:spcAft>
                <a:spcPts val="0"/>
              </a:spcAft>
              <a:buSzPts val="1900"/>
              <a:buNone/>
              <a:defRPr/>
            </a:lvl6pPr>
            <a:lvl7pPr lvl="6">
              <a:spcBef>
                <a:spcPts val="0"/>
              </a:spcBef>
              <a:spcAft>
                <a:spcPts val="0"/>
              </a:spcAft>
              <a:buSzPts val="1900"/>
              <a:buNone/>
              <a:defRPr/>
            </a:lvl7pPr>
            <a:lvl8pPr lvl="7">
              <a:spcBef>
                <a:spcPts val="0"/>
              </a:spcBef>
              <a:spcAft>
                <a:spcPts val="0"/>
              </a:spcAft>
              <a:buSzPts val="1900"/>
              <a:buNone/>
              <a:defRPr/>
            </a:lvl8pPr>
            <a:lvl9pPr lvl="8">
              <a:spcBef>
                <a:spcPts val="0"/>
              </a:spcBef>
              <a:spcAft>
                <a:spcPts val="0"/>
              </a:spcAft>
              <a:buSzPts val="1900"/>
              <a:buNone/>
              <a:defRPr/>
            </a:lvl9pPr>
          </a:lstStyle>
          <a:p/>
        </p:txBody>
      </p:sp>
      <p:sp>
        <p:nvSpPr>
          <p:cNvPr id="327" name="Google Shape;327;g37a2d7ecb02_0_304"/>
          <p:cNvSpPr txBox="1"/>
          <p:nvPr>
            <p:ph idx="3" type="subTitle"/>
          </p:nvPr>
        </p:nvSpPr>
        <p:spPr>
          <a:xfrm rot="-182775">
            <a:off x="7803258" y="4099916"/>
            <a:ext cx="3968608" cy="2417512"/>
          </a:xfrm>
          <a:prstGeom prst="rect">
            <a:avLst/>
          </a:prstGeom>
        </p:spPr>
        <p:txBody>
          <a:bodyPr anchorCtr="0" anchor="t" bIns="121875" lIns="243800" spcFirstLastPara="1" rIns="121875" wrap="square" tIns="243800">
            <a:noAutofit/>
          </a:bodyPr>
          <a:lstStyle>
            <a:lvl1pPr lvl="0">
              <a:lnSpc>
                <a:spcPct val="100000"/>
              </a:lnSpc>
              <a:spcBef>
                <a:spcPts val="0"/>
              </a:spcBef>
              <a:spcAft>
                <a:spcPts val="0"/>
              </a:spcAft>
              <a:buSzPts val="1600"/>
              <a:buFont typeface="Caveat Medium"/>
              <a:buNone/>
              <a:defRPr sz="1300">
                <a:latin typeface="Caveat Medium"/>
                <a:ea typeface="Caveat Medium"/>
                <a:cs typeface="Caveat Medium"/>
                <a:sym typeface="Caveat Medium"/>
              </a:defRPr>
            </a:lvl1pPr>
            <a:lvl2pPr lvl="1">
              <a:spcBef>
                <a:spcPts val="0"/>
              </a:spcBef>
              <a:spcAft>
                <a:spcPts val="0"/>
              </a:spcAft>
              <a:buSzPts val="1300"/>
              <a:buNone/>
              <a:defRPr sz="1300"/>
            </a:lvl2pPr>
            <a:lvl3pPr lvl="2">
              <a:spcBef>
                <a:spcPts val="0"/>
              </a:spcBef>
              <a:spcAft>
                <a:spcPts val="0"/>
              </a:spcAft>
              <a:buSzPts val="1300"/>
              <a:buNone/>
              <a:defRPr sz="1300"/>
            </a:lvl3pPr>
            <a:lvl4pPr lvl="3">
              <a:spcBef>
                <a:spcPts val="0"/>
              </a:spcBef>
              <a:spcAft>
                <a:spcPts val="0"/>
              </a:spcAft>
              <a:buSzPts val="1300"/>
              <a:buNone/>
              <a:defRPr sz="1300"/>
            </a:lvl4pPr>
            <a:lvl5pPr lvl="4">
              <a:spcBef>
                <a:spcPts val="0"/>
              </a:spcBef>
              <a:spcAft>
                <a:spcPts val="0"/>
              </a:spcAft>
              <a:buSzPts val="1300"/>
              <a:buNone/>
              <a:defRPr sz="1300"/>
            </a:lvl5pPr>
            <a:lvl6pPr lvl="5">
              <a:spcBef>
                <a:spcPts val="0"/>
              </a:spcBef>
              <a:spcAft>
                <a:spcPts val="0"/>
              </a:spcAft>
              <a:buSzPts val="1300"/>
              <a:buNone/>
              <a:defRPr sz="1300"/>
            </a:lvl6pPr>
            <a:lvl7pPr lvl="6">
              <a:spcBef>
                <a:spcPts val="0"/>
              </a:spcBef>
              <a:spcAft>
                <a:spcPts val="0"/>
              </a:spcAft>
              <a:buSzPts val="1300"/>
              <a:buNone/>
              <a:defRPr sz="1300"/>
            </a:lvl7pPr>
            <a:lvl8pPr lvl="7">
              <a:spcBef>
                <a:spcPts val="0"/>
              </a:spcBef>
              <a:spcAft>
                <a:spcPts val="0"/>
              </a:spcAft>
              <a:buSzPts val="1300"/>
              <a:buNone/>
              <a:defRPr sz="1300"/>
            </a:lvl8pPr>
            <a:lvl9pPr lvl="8">
              <a:spcBef>
                <a:spcPts val="0"/>
              </a:spcBef>
              <a:spcAft>
                <a:spcPts val="0"/>
              </a:spcAft>
              <a:buSzPts val="1300"/>
              <a:buNone/>
              <a:defRPr sz="1300"/>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6 Notes">
  <p:cSld name="CUSTOM_1_1_2_1">
    <p:spTree>
      <p:nvGrpSpPr>
        <p:cNvPr id="328" name="Shape 328"/>
        <p:cNvGrpSpPr/>
        <p:nvPr/>
      </p:nvGrpSpPr>
      <p:grpSpPr>
        <a:xfrm>
          <a:off x="0" y="0"/>
          <a:ext cx="0" cy="0"/>
          <a:chOff x="0" y="0"/>
          <a:chExt cx="0" cy="0"/>
        </a:xfrm>
      </p:grpSpPr>
      <p:sp>
        <p:nvSpPr>
          <p:cNvPr id="329" name="Google Shape;329;g37a2d7ecb02_0_320"/>
          <p:cNvSpPr txBox="1"/>
          <p:nvPr>
            <p:ph idx="1" type="subTitle"/>
          </p:nvPr>
        </p:nvSpPr>
        <p:spPr>
          <a:xfrm>
            <a:off x="3569537" y="887000"/>
            <a:ext cx="2529300" cy="938100"/>
          </a:xfrm>
          <a:prstGeom prst="rect">
            <a:avLst/>
          </a:prstGeom>
        </p:spPr>
        <p:txBody>
          <a:bodyPr anchorCtr="0" anchor="t" bIns="121875" lIns="121875" spcFirstLastPara="1" rIns="121875" wrap="square" tIns="121875">
            <a:noAutofit/>
          </a:bodyPr>
          <a:lstStyle>
            <a:lvl1pPr lvl="0" algn="ctr">
              <a:spcBef>
                <a:spcPts val="0"/>
              </a:spcBef>
              <a:spcAft>
                <a:spcPts val="0"/>
              </a:spcAft>
              <a:buSzPts val="1100"/>
              <a:buFont typeface="Arial"/>
              <a:buNone/>
              <a:defRPr sz="1300"/>
            </a:lvl1pPr>
            <a:lvl2pPr lvl="1">
              <a:spcBef>
                <a:spcPts val="0"/>
              </a:spcBef>
              <a:spcAft>
                <a:spcPts val="0"/>
              </a:spcAft>
              <a:buSzPts val="1900"/>
              <a:buNone/>
              <a:defRPr/>
            </a:lvl2pPr>
            <a:lvl3pPr lvl="2">
              <a:spcBef>
                <a:spcPts val="0"/>
              </a:spcBef>
              <a:spcAft>
                <a:spcPts val="0"/>
              </a:spcAft>
              <a:buSzPts val="1900"/>
              <a:buNone/>
              <a:defRPr/>
            </a:lvl3pPr>
            <a:lvl4pPr lvl="3">
              <a:spcBef>
                <a:spcPts val="0"/>
              </a:spcBef>
              <a:spcAft>
                <a:spcPts val="0"/>
              </a:spcAft>
              <a:buSzPts val="1900"/>
              <a:buNone/>
              <a:defRPr/>
            </a:lvl4pPr>
            <a:lvl5pPr lvl="4">
              <a:spcBef>
                <a:spcPts val="0"/>
              </a:spcBef>
              <a:spcAft>
                <a:spcPts val="0"/>
              </a:spcAft>
              <a:buSzPts val="1900"/>
              <a:buNone/>
              <a:defRPr/>
            </a:lvl5pPr>
            <a:lvl6pPr lvl="5">
              <a:spcBef>
                <a:spcPts val="0"/>
              </a:spcBef>
              <a:spcAft>
                <a:spcPts val="0"/>
              </a:spcAft>
              <a:buSzPts val="1900"/>
              <a:buNone/>
              <a:defRPr/>
            </a:lvl6pPr>
            <a:lvl7pPr lvl="6">
              <a:spcBef>
                <a:spcPts val="0"/>
              </a:spcBef>
              <a:spcAft>
                <a:spcPts val="0"/>
              </a:spcAft>
              <a:buSzPts val="1900"/>
              <a:buNone/>
              <a:defRPr/>
            </a:lvl7pPr>
            <a:lvl8pPr lvl="7">
              <a:spcBef>
                <a:spcPts val="0"/>
              </a:spcBef>
              <a:spcAft>
                <a:spcPts val="0"/>
              </a:spcAft>
              <a:buSzPts val="1900"/>
              <a:buNone/>
              <a:defRPr/>
            </a:lvl8pPr>
            <a:lvl9pPr lvl="8">
              <a:spcBef>
                <a:spcPts val="0"/>
              </a:spcBef>
              <a:spcAft>
                <a:spcPts val="0"/>
              </a:spcAft>
              <a:buSzPts val="1900"/>
              <a:buNone/>
              <a:defRPr/>
            </a:lvl9pPr>
          </a:lstStyle>
          <a:p/>
        </p:txBody>
      </p:sp>
      <p:sp>
        <p:nvSpPr>
          <p:cNvPr id="330" name="Google Shape;330;g37a2d7ecb02_0_320"/>
          <p:cNvSpPr txBox="1"/>
          <p:nvPr>
            <p:ph type="title"/>
          </p:nvPr>
        </p:nvSpPr>
        <p:spPr>
          <a:xfrm>
            <a:off x="7035567" y="370384"/>
            <a:ext cx="1375500" cy="389700"/>
          </a:xfrm>
          <a:prstGeom prst="rect">
            <a:avLst/>
          </a:prstGeom>
          <a:solidFill>
            <a:srgbClr val="B22A2E"/>
          </a:solidFill>
        </p:spPr>
        <p:txBody>
          <a:bodyPr anchorCtr="0" anchor="ctr" bIns="121875" lIns="121875" spcFirstLastPara="1" rIns="121875" wrap="square" tIns="121875">
            <a:noAutofit/>
          </a:bodyPr>
          <a:lstStyle>
            <a:lvl1pPr lvl="0" algn="ctr">
              <a:lnSpc>
                <a:spcPct val="100000"/>
              </a:lnSpc>
              <a:spcBef>
                <a:spcPts val="0"/>
              </a:spcBef>
              <a:spcAft>
                <a:spcPts val="0"/>
              </a:spcAft>
              <a:buClr>
                <a:schemeClr val="dk1"/>
              </a:buClr>
              <a:buSzPts val="1600"/>
              <a:buFont typeface="League Spartan Medium"/>
              <a:buNone/>
              <a:defRPr b="0" sz="1600">
                <a:solidFill>
                  <a:schemeClr val="dk1"/>
                </a:solidFill>
                <a:latin typeface="League Spartan Medium"/>
                <a:ea typeface="League Spartan Medium"/>
                <a:cs typeface="League Spartan Medium"/>
                <a:sym typeface="League Spartan Medium"/>
              </a:defRPr>
            </a:lvl1pPr>
            <a:lvl2pPr lvl="1">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2pPr>
            <a:lvl3pPr lvl="2">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3pPr>
            <a:lvl4pPr lvl="3">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4pPr>
            <a:lvl5pPr lvl="4">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5pPr>
            <a:lvl6pPr lvl="5">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6pPr>
            <a:lvl7pPr lvl="6">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7pPr>
            <a:lvl8pPr lvl="7">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8pPr>
            <a:lvl9pPr lvl="8">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9pPr>
          </a:lstStyle>
          <a:p/>
        </p:txBody>
      </p:sp>
      <p:sp>
        <p:nvSpPr>
          <p:cNvPr id="331" name="Google Shape;331;g37a2d7ecb02_0_320"/>
          <p:cNvSpPr txBox="1"/>
          <p:nvPr>
            <p:ph idx="2" type="title"/>
          </p:nvPr>
        </p:nvSpPr>
        <p:spPr>
          <a:xfrm>
            <a:off x="10021856" y="370384"/>
            <a:ext cx="1375500" cy="389700"/>
          </a:xfrm>
          <a:prstGeom prst="rect">
            <a:avLst/>
          </a:prstGeom>
          <a:solidFill>
            <a:srgbClr val="B22A2E"/>
          </a:solidFill>
        </p:spPr>
        <p:txBody>
          <a:bodyPr anchorCtr="0" anchor="ctr" bIns="121875" lIns="121875" spcFirstLastPara="1" rIns="121875" wrap="square" tIns="121875">
            <a:noAutofit/>
          </a:bodyPr>
          <a:lstStyle>
            <a:lvl1pPr lvl="0" algn="ctr">
              <a:lnSpc>
                <a:spcPct val="100000"/>
              </a:lnSpc>
              <a:spcBef>
                <a:spcPts val="0"/>
              </a:spcBef>
              <a:spcAft>
                <a:spcPts val="0"/>
              </a:spcAft>
              <a:buClr>
                <a:schemeClr val="dk1"/>
              </a:buClr>
              <a:buSzPts val="1600"/>
              <a:buFont typeface="League Spartan Medium"/>
              <a:buNone/>
              <a:defRPr b="0" sz="1600">
                <a:solidFill>
                  <a:schemeClr val="dk1"/>
                </a:solidFill>
                <a:latin typeface="League Spartan Medium"/>
                <a:ea typeface="League Spartan Medium"/>
                <a:cs typeface="League Spartan Medium"/>
                <a:sym typeface="League Spartan Medium"/>
              </a:defRPr>
            </a:lvl1pPr>
            <a:lvl2pPr lvl="1">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2pPr>
            <a:lvl3pPr lvl="2">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3pPr>
            <a:lvl4pPr lvl="3">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4pPr>
            <a:lvl5pPr lvl="4">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5pPr>
            <a:lvl6pPr lvl="5">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6pPr>
            <a:lvl7pPr lvl="6">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7pPr>
            <a:lvl8pPr lvl="7">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8pPr>
            <a:lvl9pPr lvl="8">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9pPr>
          </a:lstStyle>
          <a:p/>
        </p:txBody>
      </p:sp>
      <p:sp>
        <p:nvSpPr>
          <p:cNvPr id="332" name="Google Shape;332;g37a2d7ecb02_0_320"/>
          <p:cNvSpPr txBox="1"/>
          <p:nvPr>
            <p:ph idx="3" type="title"/>
          </p:nvPr>
        </p:nvSpPr>
        <p:spPr>
          <a:xfrm>
            <a:off x="4059176" y="3769351"/>
            <a:ext cx="1375500" cy="389700"/>
          </a:xfrm>
          <a:prstGeom prst="rect">
            <a:avLst/>
          </a:prstGeom>
          <a:solidFill>
            <a:srgbClr val="B22A2E"/>
          </a:solidFill>
        </p:spPr>
        <p:txBody>
          <a:bodyPr anchorCtr="0" anchor="ctr" bIns="121875" lIns="121875" spcFirstLastPara="1" rIns="121875" wrap="square" tIns="121875">
            <a:noAutofit/>
          </a:bodyPr>
          <a:lstStyle>
            <a:lvl1pPr lvl="0" algn="ctr">
              <a:lnSpc>
                <a:spcPct val="100000"/>
              </a:lnSpc>
              <a:spcBef>
                <a:spcPts val="0"/>
              </a:spcBef>
              <a:spcAft>
                <a:spcPts val="0"/>
              </a:spcAft>
              <a:buClr>
                <a:schemeClr val="dk1"/>
              </a:buClr>
              <a:buSzPts val="1600"/>
              <a:buFont typeface="League Spartan Medium"/>
              <a:buNone/>
              <a:defRPr b="0" sz="1600">
                <a:solidFill>
                  <a:schemeClr val="dk1"/>
                </a:solidFill>
                <a:latin typeface="League Spartan Medium"/>
                <a:ea typeface="League Spartan Medium"/>
                <a:cs typeface="League Spartan Medium"/>
                <a:sym typeface="League Spartan Medium"/>
              </a:defRPr>
            </a:lvl1pPr>
            <a:lvl2pPr lvl="1">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2pPr>
            <a:lvl3pPr lvl="2">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3pPr>
            <a:lvl4pPr lvl="3">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4pPr>
            <a:lvl5pPr lvl="4">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5pPr>
            <a:lvl6pPr lvl="5">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6pPr>
            <a:lvl7pPr lvl="6">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7pPr>
            <a:lvl8pPr lvl="7">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8pPr>
            <a:lvl9pPr lvl="8">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9pPr>
          </a:lstStyle>
          <a:p/>
        </p:txBody>
      </p:sp>
      <p:sp>
        <p:nvSpPr>
          <p:cNvPr id="333" name="Google Shape;333;g37a2d7ecb02_0_320"/>
          <p:cNvSpPr txBox="1"/>
          <p:nvPr>
            <p:ph idx="4" type="title"/>
          </p:nvPr>
        </p:nvSpPr>
        <p:spPr>
          <a:xfrm>
            <a:off x="7025670" y="3769351"/>
            <a:ext cx="1375500" cy="389700"/>
          </a:xfrm>
          <a:prstGeom prst="rect">
            <a:avLst/>
          </a:prstGeom>
          <a:solidFill>
            <a:srgbClr val="B22A2E"/>
          </a:solidFill>
        </p:spPr>
        <p:txBody>
          <a:bodyPr anchorCtr="0" anchor="ctr" bIns="121875" lIns="121875" spcFirstLastPara="1" rIns="121875" wrap="square" tIns="121875">
            <a:noAutofit/>
          </a:bodyPr>
          <a:lstStyle>
            <a:lvl1pPr lvl="0" algn="ctr">
              <a:lnSpc>
                <a:spcPct val="100000"/>
              </a:lnSpc>
              <a:spcBef>
                <a:spcPts val="0"/>
              </a:spcBef>
              <a:spcAft>
                <a:spcPts val="0"/>
              </a:spcAft>
              <a:buClr>
                <a:schemeClr val="dk1"/>
              </a:buClr>
              <a:buSzPts val="1600"/>
              <a:buFont typeface="League Spartan Medium"/>
              <a:buNone/>
              <a:defRPr b="0" sz="1600">
                <a:solidFill>
                  <a:schemeClr val="dk1"/>
                </a:solidFill>
                <a:latin typeface="League Spartan Medium"/>
                <a:ea typeface="League Spartan Medium"/>
                <a:cs typeface="League Spartan Medium"/>
                <a:sym typeface="League Spartan Medium"/>
              </a:defRPr>
            </a:lvl1pPr>
            <a:lvl2pPr lvl="1">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2pPr>
            <a:lvl3pPr lvl="2">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3pPr>
            <a:lvl4pPr lvl="3">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4pPr>
            <a:lvl5pPr lvl="4">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5pPr>
            <a:lvl6pPr lvl="5">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6pPr>
            <a:lvl7pPr lvl="6">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7pPr>
            <a:lvl8pPr lvl="7">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8pPr>
            <a:lvl9pPr lvl="8">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9pPr>
          </a:lstStyle>
          <a:p/>
        </p:txBody>
      </p:sp>
      <p:sp>
        <p:nvSpPr>
          <p:cNvPr id="334" name="Google Shape;334;g37a2d7ecb02_0_320"/>
          <p:cNvSpPr txBox="1"/>
          <p:nvPr>
            <p:ph idx="5" type="title"/>
          </p:nvPr>
        </p:nvSpPr>
        <p:spPr>
          <a:xfrm>
            <a:off x="10011959" y="3769351"/>
            <a:ext cx="1375500" cy="389700"/>
          </a:xfrm>
          <a:prstGeom prst="rect">
            <a:avLst/>
          </a:prstGeom>
          <a:solidFill>
            <a:srgbClr val="B22A2E"/>
          </a:solidFill>
        </p:spPr>
        <p:txBody>
          <a:bodyPr anchorCtr="0" anchor="ctr" bIns="121875" lIns="121875" spcFirstLastPara="1" rIns="121875" wrap="square" tIns="121875">
            <a:noAutofit/>
          </a:bodyPr>
          <a:lstStyle>
            <a:lvl1pPr lvl="0" algn="ctr">
              <a:lnSpc>
                <a:spcPct val="100000"/>
              </a:lnSpc>
              <a:spcBef>
                <a:spcPts val="0"/>
              </a:spcBef>
              <a:spcAft>
                <a:spcPts val="0"/>
              </a:spcAft>
              <a:buClr>
                <a:schemeClr val="dk1"/>
              </a:buClr>
              <a:buSzPts val="1600"/>
              <a:buFont typeface="League Spartan Medium"/>
              <a:buNone/>
              <a:defRPr b="0" sz="1600">
                <a:solidFill>
                  <a:schemeClr val="dk1"/>
                </a:solidFill>
                <a:latin typeface="League Spartan Medium"/>
                <a:ea typeface="League Spartan Medium"/>
                <a:cs typeface="League Spartan Medium"/>
                <a:sym typeface="League Spartan Medium"/>
              </a:defRPr>
            </a:lvl1pPr>
            <a:lvl2pPr lvl="1">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2pPr>
            <a:lvl3pPr lvl="2">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3pPr>
            <a:lvl4pPr lvl="3">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4pPr>
            <a:lvl5pPr lvl="4">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5pPr>
            <a:lvl6pPr lvl="5">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6pPr>
            <a:lvl7pPr lvl="6">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7pPr>
            <a:lvl8pPr lvl="7">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8pPr>
            <a:lvl9pPr lvl="8">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9pPr>
          </a:lstStyle>
          <a:p/>
        </p:txBody>
      </p:sp>
      <p:sp>
        <p:nvSpPr>
          <p:cNvPr id="335" name="Google Shape;335;g37a2d7ecb02_0_320"/>
          <p:cNvSpPr txBox="1"/>
          <p:nvPr>
            <p:ph idx="6" type="title"/>
          </p:nvPr>
        </p:nvSpPr>
        <p:spPr>
          <a:xfrm>
            <a:off x="694852" y="701067"/>
            <a:ext cx="2529300" cy="1907700"/>
          </a:xfrm>
          <a:prstGeom prst="rect">
            <a:avLst/>
          </a:prstGeom>
        </p:spPr>
        <p:txBody>
          <a:bodyPr anchorCtr="0" anchor="t" bIns="121875" lIns="121875" spcFirstLastPara="1" rIns="121875" wrap="square" tIns="121875">
            <a:noAutofit/>
          </a:bodyPr>
          <a:lstStyle>
            <a:lvl1pPr lvl="0">
              <a:spcBef>
                <a:spcPts val="0"/>
              </a:spcBef>
              <a:spcAft>
                <a:spcPts val="0"/>
              </a:spcAft>
              <a:buClr>
                <a:schemeClr val="lt1"/>
              </a:buClr>
              <a:buSzPts val="5500"/>
              <a:buNone/>
              <a:defRPr b="0"/>
            </a:lvl1pPr>
            <a:lvl2pPr lvl="1">
              <a:spcBef>
                <a:spcPts val="0"/>
              </a:spcBef>
              <a:spcAft>
                <a:spcPts val="0"/>
              </a:spcAft>
              <a:buSzPts val="1900"/>
              <a:buNone/>
              <a:defRPr/>
            </a:lvl2pPr>
            <a:lvl3pPr lvl="2">
              <a:spcBef>
                <a:spcPts val="0"/>
              </a:spcBef>
              <a:spcAft>
                <a:spcPts val="0"/>
              </a:spcAft>
              <a:buSzPts val="1900"/>
              <a:buNone/>
              <a:defRPr/>
            </a:lvl3pPr>
            <a:lvl4pPr lvl="3">
              <a:spcBef>
                <a:spcPts val="0"/>
              </a:spcBef>
              <a:spcAft>
                <a:spcPts val="0"/>
              </a:spcAft>
              <a:buSzPts val="1900"/>
              <a:buNone/>
              <a:defRPr/>
            </a:lvl4pPr>
            <a:lvl5pPr lvl="4">
              <a:spcBef>
                <a:spcPts val="0"/>
              </a:spcBef>
              <a:spcAft>
                <a:spcPts val="0"/>
              </a:spcAft>
              <a:buSzPts val="1900"/>
              <a:buNone/>
              <a:defRPr/>
            </a:lvl5pPr>
            <a:lvl6pPr lvl="5">
              <a:spcBef>
                <a:spcPts val="0"/>
              </a:spcBef>
              <a:spcAft>
                <a:spcPts val="0"/>
              </a:spcAft>
              <a:buSzPts val="1900"/>
              <a:buNone/>
              <a:defRPr/>
            </a:lvl6pPr>
            <a:lvl7pPr lvl="6">
              <a:spcBef>
                <a:spcPts val="0"/>
              </a:spcBef>
              <a:spcAft>
                <a:spcPts val="0"/>
              </a:spcAft>
              <a:buSzPts val="1900"/>
              <a:buNone/>
              <a:defRPr/>
            </a:lvl7pPr>
            <a:lvl8pPr lvl="7">
              <a:spcBef>
                <a:spcPts val="0"/>
              </a:spcBef>
              <a:spcAft>
                <a:spcPts val="0"/>
              </a:spcAft>
              <a:buSzPts val="1900"/>
              <a:buNone/>
              <a:defRPr/>
            </a:lvl8pPr>
            <a:lvl9pPr lvl="8">
              <a:spcBef>
                <a:spcPts val="0"/>
              </a:spcBef>
              <a:spcAft>
                <a:spcPts val="0"/>
              </a:spcAft>
              <a:buSzPts val="1900"/>
              <a:buNone/>
              <a:defRPr/>
            </a:lvl9pPr>
          </a:lstStyle>
          <a:p/>
        </p:txBody>
      </p:sp>
      <p:sp>
        <p:nvSpPr>
          <p:cNvPr id="336" name="Google Shape;336;g37a2d7ecb02_0_320"/>
          <p:cNvSpPr txBox="1"/>
          <p:nvPr>
            <p:ph idx="7" type="title"/>
          </p:nvPr>
        </p:nvSpPr>
        <p:spPr>
          <a:xfrm rot="-269493">
            <a:off x="790602" y="2929491"/>
            <a:ext cx="2129941" cy="906669"/>
          </a:xfrm>
          <a:prstGeom prst="rect">
            <a:avLst/>
          </a:prstGeom>
        </p:spPr>
        <p:txBody>
          <a:bodyPr anchorCtr="0" anchor="ctr" bIns="121875" lIns="121875" spcFirstLastPara="1" rIns="121875" wrap="square" tIns="121875">
            <a:noAutofit/>
          </a:bodyPr>
          <a:lstStyle>
            <a:lvl1pPr lvl="0" algn="ctr">
              <a:lnSpc>
                <a:spcPct val="100000"/>
              </a:lnSpc>
              <a:spcBef>
                <a:spcPts val="0"/>
              </a:spcBef>
              <a:spcAft>
                <a:spcPts val="0"/>
              </a:spcAft>
              <a:buSzPts val="1600"/>
              <a:buFont typeface="Caveat SemiBold"/>
              <a:buNone/>
              <a:defRPr b="0" sz="1600">
                <a:latin typeface="Caveat SemiBold"/>
                <a:ea typeface="Caveat SemiBold"/>
                <a:cs typeface="Caveat SemiBold"/>
                <a:sym typeface="Caveat SemiBold"/>
              </a:defRPr>
            </a:lvl1pPr>
            <a:lvl2pPr lvl="1">
              <a:spcBef>
                <a:spcPts val="0"/>
              </a:spcBef>
              <a:spcAft>
                <a:spcPts val="0"/>
              </a:spcAft>
              <a:buClr>
                <a:schemeClr val="dk1"/>
              </a:buClr>
              <a:buSzPts val="1900"/>
              <a:buNone/>
              <a:defRPr>
                <a:solidFill>
                  <a:schemeClr val="dk1"/>
                </a:solidFill>
              </a:defRPr>
            </a:lvl2pPr>
            <a:lvl3pPr lvl="2">
              <a:spcBef>
                <a:spcPts val="0"/>
              </a:spcBef>
              <a:spcAft>
                <a:spcPts val="0"/>
              </a:spcAft>
              <a:buClr>
                <a:schemeClr val="dk1"/>
              </a:buClr>
              <a:buSzPts val="1900"/>
              <a:buNone/>
              <a:defRPr>
                <a:solidFill>
                  <a:schemeClr val="dk1"/>
                </a:solidFill>
              </a:defRPr>
            </a:lvl3pPr>
            <a:lvl4pPr lvl="3">
              <a:spcBef>
                <a:spcPts val="0"/>
              </a:spcBef>
              <a:spcAft>
                <a:spcPts val="0"/>
              </a:spcAft>
              <a:buClr>
                <a:schemeClr val="dk1"/>
              </a:buClr>
              <a:buSzPts val="1900"/>
              <a:buNone/>
              <a:defRPr>
                <a:solidFill>
                  <a:schemeClr val="dk1"/>
                </a:solidFill>
              </a:defRPr>
            </a:lvl4pPr>
            <a:lvl5pPr lvl="4">
              <a:spcBef>
                <a:spcPts val="0"/>
              </a:spcBef>
              <a:spcAft>
                <a:spcPts val="0"/>
              </a:spcAft>
              <a:buClr>
                <a:schemeClr val="dk1"/>
              </a:buClr>
              <a:buSzPts val="1900"/>
              <a:buNone/>
              <a:defRPr>
                <a:solidFill>
                  <a:schemeClr val="dk1"/>
                </a:solidFill>
              </a:defRPr>
            </a:lvl5pPr>
            <a:lvl6pPr lvl="5">
              <a:spcBef>
                <a:spcPts val="0"/>
              </a:spcBef>
              <a:spcAft>
                <a:spcPts val="0"/>
              </a:spcAft>
              <a:buClr>
                <a:schemeClr val="dk1"/>
              </a:buClr>
              <a:buSzPts val="1900"/>
              <a:buNone/>
              <a:defRPr>
                <a:solidFill>
                  <a:schemeClr val="dk1"/>
                </a:solidFill>
              </a:defRPr>
            </a:lvl6pPr>
            <a:lvl7pPr lvl="6">
              <a:spcBef>
                <a:spcPts val="0"/>
              </a:spcBef>
              <a:spcAft>
                <a:spcPts val="0"/>
              </a:spcAft>
              <a:buClr>
                <a:schemeClr val="dk1"/>
              </a:buClr>
              <a:buSzPts val="1900"/>
              <a:buNone/>
              <a:defRPr>
                <a:solidFill>
                  <a:schemeClr val="dk1"/>
                </a:solidFill>
              </a:defRPr>
            </a:lvl7pPr>
            <a:lvl8pPr lvl="7">
              <a:spcBef>
                <a:spcPts val="0"/>
              </a:spcBef>
              <a:spcAft>
                <a:spcPts val="0"/>
              </a:spcAft>
              <a:buClr>
                <a:schemeClr val="dk1"/>
              </a:buClr>
              <a:buSzPts val="1900"/>
              <a:buNone/>
              <a:defRPr>
                <a:solidFill>
                  <a:schemeClr val="dk1"/>
                </a:solidFill>
              </a:defRPr>
            </a:lvl8pPr>
            <a:lvl9pPr lvl="8">
              <a:spcBef>
                <a:spcPts val="0"/>
              </a:spcBef>
              <a:spcAft>
                <a:spcPts val="0"/>
              </a:spcAft>
              <a:buClr>
                <a:schemeClr val="dk1"/>
              </a:buClr>
              <a:buSzPts val="1900"/>
              <a:buNone/>
              <a:defRPr>
                <a:solidFill>
                  <a:schemeClr val="dk1"/>
                </a:solidFill>
              </a:defRPr>
            </a:lvl9pPr>
          </a:lstStyle>
          <a:p/>
        </p:txBody>
      </p:sp>
      <p:sp>
        <p:nvSpPr>
          <p:cNvPr id="337" name="Google Shape;337;g37a2d7ecb02_0_320"/>
          <p:cNvSpPr txBox="1"/>
          <p:nvPr>
            <p:ph idx="8" type="title"/>
          </p:nvPr>
        </p:nvSpPr>
        <p:spPr>
          <a:xfrm>
            <a:off x="4069073" y="370384"/>
            <a:ext cx="1375500" cy="389700"/>
          </a:xfrm>
          <a:prstGeom prst="rect">
            <a:avLst/>
          </a:prstGeom>
          <a:solidFill>
            <a:srgbClr val="B22A2E"/>
          </a:solidFill>
        </p:spPr>
        <p:txBody>
          <a:bodyPr anchorCtr="0" anchor="ctr" bIns="121875" lIns="121875" spcFirstLastPara="1" rIns="121875" wrap="square" tIns="121875">
            <a:spAutoFit/>
          </a:bodyPr>
          <a:lstStyle>
            <a:lvl1pPr lvl="0" algn="ctr">
              <a:lnSpc>
                <a:spcPct val="100000"/>
              </a:lnSpc>
              <a:spcBef>
                <a:spcPts val="0"/>
              </a:spcBef>
              <a:spcAft>
                <a:spcPts val="0"/>
              </a:spcAft>
              <a:buClr>
                <a:schemeClr val="dk1"/>
              </a:buClr>
              <a:buSzPts val="1600"/>
              <a:buFont typeface="League Spartan Medium"/>
              <a:buNone/>
              <a:defRPr b="0" sz="1600">
                <a:solidFill>
                  <a:schemeClr val="dk1"/>
                </a:solidFill>
                <a:latin typeface="League Spartan Medium"/>
                <a:ea typeface="League Spartan Medium"/>
                <a:cs typeface="League Spartan Medium"/>
                <a:sym typeface="League Spartan Medium"/>
              </a:defRPr>
            </a:lvl1pPr>
            <a:lvl2pPr lvl="1">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2pPr>
            <a:lvl3pPr lvl="2">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3pPr>
            <a:lvl4pPr lvl="3">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4pPr>
            <a:lvl5pPr lvl="4">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5pPr>
            <a:lvl6pPr lvl="5">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6pPr>
            <a:lvl7pPr lvl="6">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7pPr>
            <a:lvl8pPr lvl="7">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8pPr>
            <a:lvl9pPr lvl="8">
              <a:spcBef>
                <a:spcPts val="0"/>
              </a:spcBef>
              <a:spcAft>
                <a:spcPts val="0"/>
              </a:spcAft>
              <a:buClr>
                <a:schemeClr val="dk1"/>
              </a:buClr>
              <a:buSzPts val="1900"/>
              <a:buFont typeface="League Spartan Medium"/>
              <a:buNone/>
              <a:defRPr>
                <a:solidFill>
                  <a:schemeClr val="dk1"/>
                </a:solidFill>
                <a:latin typeface="League Spartan Medium"/>
                <a:ea typeface="League Spartan Medium"/>
                <a:cs typeface="League Spartan Medium"/>
                <a:sym typeface="League Spartan Medium"/>
              </a:defRPr>
            </a:lvl9pPr>
          </a:lstStyle>
          <a:p/>
        </p:txBody>
      </p:sp>
      <p:sp>
        <p:nvSpPr>
          <p:cNvPr id="338" name="Google Shape;338;g37a2d7ecb02_0_320"/>
          <p:cNvSpPr txBox="1"/>
          <p:nvPr>
            <p:ph idx="9" type="subTitle"/>
          </p:nvPr>
        </p:nvSpPr>
        <p:spPr>
          <a:xfrm>
            <a:off x="6486310" y="887000"/>
            <a:ext cx="2529300" cy="938100"/>
          </a:xfrm>
          <a:prstGeom prst="rect">
            <a:avLst/>
          </a:prstGeom>
        </p:spPr>
        <p:txBody>
          <a:bodyPr anchorCtr="0" anchor="t" bIns="121875" lIns="121875" spcFirstLastPara="1" rIns="121875" wrap="square" tIns="121875">
            <a:noAutofit/>
          </a:bodyPr>
          <a:lstStyle>
            <a:lvl1pPr lvl="0" algn="ctr">
              <a:spcBef>
                <a:spcPts val="0"/>
              </a:spcBef>
              <a:spcAft>
                <a:spcPts val="0"/>
              </a:spcAft>
              <a:buSzPts val="1600"/>
              <a:buNone/>
              <a:defRPr sz="1300"/>
            </a:lvl1pPr>
            <a:lvl2pPr lvl="1">
              <a:spcBef>
                <a:spcPts val="0"/>
              </a:spcBef>
              <a:spcAft>
                <a:spcPts val="0"/>
              </a:spcAft>
              <a:buSzPts val="1900"/>
              <a:buNone/>
              <a:defRPr/>
            </a:lvl2pPr>
            <a:lvl3pPr lvl="2">
              <a:spcBef>
                <a:spcPts val="0"/>
              </a:spcBef>
              <a:spcAft>
                <a:spcPts val="0"/>
              </a:spcAft>
              <a:buSzPts val="1900"/>
              <a:buNone/>
              <a:defRPr/>
            </a:lvl3pPr>
            <a:lvl4pPr lvl="3">
              <a:spcBef>
                <a:spcPts val="0"/>
              </a:spcBef>
              <a:spcAft>
                <a:spcPts val="0"/>
              </a:spcAft>
              <a:buSzPts val="1900"/>
              <a:buNone/>
              <a:defRPr/>
            </a:lvl4pPr>
            <a:lvl5pPr lvl="4">
              <a:spcBef>
                <a:spcPts val="0"/>
              </a:spcBef>
              <a:spcAft>
                <a:spcPts val="0"/>
              </a:spcAft>
              <a:buSzPts val="1900"/>
              <a:buNone/>
              <a:defRPr/>
            </a:lvl5pPr>
            <a:lvl6pPr lvl="5">
              <a:spcBef>
                <a:spcPts val="0"/>
              </a:spcBef>
              <a:spcAft>
                <a:spcPts val="0"/>
              </a:spcAft>
              <a:buSzPts val="1900"/>
              <a:buNone/>
              <a:defRPr/>
            </a:lvl6pPr>
            <a:lvl7pPr lvl="6">
              <a:spcBef>
                <a:spcPts val="0"/>
              </a:spcBef>
              <a:spcAft>
                <a:spcPts val="0"/>
              </a:spcAft>
              <a:buSzPts val="1900"/>
              <a:buNone/>
              <a:defRPr/>
            </a:lvl7pPr>
            <a:lvl8pPr lvl="7">
              <a:spcBef>
                <a:spcPts val="0"/>
              </a:spcBef>
              <a:spcAft>
                <a:spcPts val="0"/>
              </a:spcAft>
              <a:buSzPts val="1900"/>
              <a:buNone/>
              <a:defRPr/>
            </a:lvl8pPr>
            <a:lvl9pPr lvl="8">
              <a:spcBef>
                <a:spcPts val="0"/>
              </a:spcBef>
              <a:spcAft>
                <a:spcPts val="0"/>
              </a:spcAft>
              <a:buSzPts val="1900"/>
              <a:buNone/>
              <a:defRPr/>
            </a:lvl9pPr>
          </a:lstStyle>
          <a:p/>
        </p:txBody>
      </p:sp>
      <p:sp>
        <p:nvSpPr>
          <p:cNvPr id="339" name="Google Shape;339;g37a2d7ecb02_0_320"/>
          <p:cNvSpPr txBox="1"/>
          <p:nvPr>
            <p:ph idx="13" type="subTitle"/>
          </p:nvPr>
        </p:nvSpPr>
        <p:spPr>
          <a:xfrm>
            <a:off x="9445006" y="887000"/>
            <a:ext cx="2529300" cy="938100"/>
          </a:xfrm>
          <a:prstGeom prst="rect">
            <a:avLst/>
          </a:prstGeom>
        </p:spPr>
        <p:txBody>
          <a:bodyPr anchorCtr="0" anchor="t" bIns="121875" lIns="121875" spcFirstLastPara="1" rIns="121875" wrap="square" tIns="121875">
            <a:noAutofit/>
          </a:bodyPr>
          <a:lstStyle>
            <a:lvl1pPr lvl="0" algn="ctr">
              <a:spcBef>
                <a:spcPts val="0"/>
              </a:spcBef>
              <a:spcAft>
                <a:spcPts val="0"/>
              </a:spcAft>
              <a:buSzPts val="1600"/>
              <a:buNone/>
              <a:defRPr sz="1300"/>
            </a:lvl1pPr>
            <a:lvl2pPr lvl="1">
              <a:spcBef>
                <a:spcPts val="0"/>
              </a:spcBef>
              <a:spcAft>
                <a:spcPts val="0"/>
              </a:spcAft>
              <a:buSzPts val="1900"/>
              <a:buNone/>
              <a:defRPr/>
            </a:lvl2pPr>
            <a:lvl3pPr lvl="2">
              <a:spcBef>
                <a:spcPts val="0"/>
              </a:spcBef>
              <a:spcAft>
                <a:spcPts val="0"/>
              </a:spcAft>
              <a:buSzPts val="1900"/>
              <a:buNone/>
              <a:defRPr/>
            </a:lvl3pPr>
            <a:lvl4pPr lvl="3">
              <a:spcBef>
                <a:spcPts val="0"/>
              </a:spcBef>
              <a:spcAft>
                <a:spcPts val="0"/>
              </a:spcAft>
              <a:buSzPts val="1900"/>
              <a:buNone/>
              <a:defRPr/>
            </a:lvl4pPr>
            <a:lvl5pPr lvl="4">
              <a:spcBef>
                <a:spcPts val="0"/>
              </a:spcBef>
              <a:spcAft>
                <a:spcPts val="0"/>
              </a:spcAft>
              <a:buSzPts val="1900"/>
              <a:buNone/>
              <a:defRPr/>
            </a:lvl5pPr>
            <a:lvl6pPr lvl="5">
              <a:spcBef>
                <a:spcPts val="0"/>
              </a:spcBef>
              <a:spcAft>
                <a:spcPts val="0"/>
              </a:spcAft>
              <a:buSzPts val="1900"/>
              <a:buNone/>
              <a:defRPr/>
            </a:lvl6pPr>
            <a:lvl7pPr lvl="6">
              <a:spcBef>
                <a:spcPts val="0"/>
              </a:spcBef>
              <a:spcAft>
                <a:spcPts val="0"/>
              </a:spcAft>
              <a:buSzPts val="1900"/>
              <a:buNone/>
              <a:defRPr/>
            </a:lvl7pPr>
            <a:lvl8pPr lvl="7">
              <a:spcBef>
                <a:spcPts val="0"/>
              </a:spcBef>
              <a:spcAft>
                <a:spcPts val="0"/>
              </a:spcAft>
              <a:buSzPts val="1900"/>
              <a:buNone/>
              <a:defRPr/>
            </a:lvl8pPr>
            <a:lvl9pPr lvl="8">
              <a:spcBef>
                <a:spcPts val="0"/>
              </a:spcBef>
              <a:spcAft>
                <a:spcPts val="0"/>
              </a:spcAft>
              <a:buSzPts val="1900"/>
              <a:buNone/>
              <a:defRPr/>
            </a:lvl9pPr>
          </a:lstStyle>
          <a:p/>
        </p:txBody>
      </p:sp>
      <p:sp>
        <p:nvSpPr>
          <p:cNvPr id="340" name="Google Shape;340;g37a2d7ecb02_0_320"/>
          <p:cNvSpPr txBox="1"/>
          <p:nvPr>
            <p:ph idx="14" type="subTitle"/>
          </p:nvPr>
        </p:nvSpPr>
        <p:spPr>
          <a:xfrm>
            <a:off x="3569537" y="4335100"/>
            <a:ext cx="2529300" cy="938100"/>
          </a:xfrm>
          <a:prstGeom prst="rect">
            <a:avLst/>
          </a:prstGeom>
        </p:spPr>
        <p:txBody>
          <a:bodyPr anchorCtr="0" anchor="t" bIns="121875" lIns="121875" spcFirstLastPara="1" rIns="121875" wrap="square" tIns="121875">
            <a:noAutofit/>
          </a:bodyPr>
          <a:lstStyle>
            <a:lvl1pPr lvl="0" algn="ctr">
              <a:spcBef>
                <a:spcPts val="0"/>
              </a:spcBef>
              <a:spcAft>
                <a:spcPts val="0"/>
              </a:spcAft>
              <a:buSzPts val="1600"/>
              <a:buNone/>
              <a:defRPr sz="1300"/>
            </a:lvl1pPr>
            <a:lvl2pPr lvl="1">
              <a:spcBef>
                <a:spcPts val="0"/>
              </a:spcBef>
              <a:spcAft>
                <a:spcPts val="0"/>
              </a:spcAft>
              <a:buSzPts val="1900"/>
              <a:buNone/>
              <a:defRPr/>
            </a:lvl2pPr>
            <a:lvl3pPr lvl="2">
              <a:spcBef>
                <a:spcPts val="0"/>
              </a:spcBef>
              <a:spcAft>
                <a:spcPts val="0"/>
              </a:spcAft>
              <a:buSzPts val="1900"/>
              <a:buNone/>
              <a:defRPr/>
            </a:lvl3pPr>
            <a:lvl4pPr lvl="3">
              <a:spcBef>
                <a:spcPts val="0"/>
              </a:spcBef>
              <a:spcAft>
                <a:spcPts val="0"/>
              </a:spcAft>
              <a:buSzPts val="1900"/>
              <a:buNone/>
              <a:defRPr/>
            </a:lvl4pPr>
            <a:lvl5pPr lvl="4">
              <a:spcBef>
                <a:spcPts val="0"/>
              </a:spcBef>
              <a:spcAft>
                <a:spcPts val="0"/>
              </a:spcAft>
              <a:buSzPts val="1900"/>
              <a:buNone/>
              <a:defRPr/>
            </a:lvl5pPr>
            <a:lvl6pPr lvl="5">
              <a:spcBef>
                <a:spcPts val="0"/>
              </a:spcBef>
              <a:spcAft>
                <a:spcPts val="0"/>
              </a:spcAft>
              <a:buSzPts val="1900"/>
              <a:buNone/>
              <a:defRPr/>
            </a:lvl6pPr>
            <a:lvl7pPr lvl="6">
              <a:spcBef>
                <a:spcPts val="0"/>
              </a:spcBef>
              <a:spcAft>
                <a:spcPts val="0"/>
              </a:spcAft>
              <a:buSzPts val="1900"/>
              <a:buNone/>
              <a:defRPr/>
            </a:lvl7pPr>
            <a:lvl8pPr lvl="7">
              <a:spcBef>
                <a:spcPts val="0"/>
              </a:spcBef>
              <a:spcAft>
                <a:spcPts val="0"/>
              </a:spcAft>
              <a:buSzPts val="1900"/>
              <a:buNone/>
              <a:defRPr/>
            </a:lvl8pPr>
            <a:lvl9pPr lvl="8">
              <a:spcBef>
                <a:spcPts val="0"/>
              </a:spcBef>
              <a:spcAft>
                <a:spcPts val="0"/>
              </a:spcAft>
              <a:buSzPts val="1900"/>
              <a:buNone/>
              <a:defRPr/>
            </a:lvl9pPr>
          </a:lstStyle>
          <a:p/>
        </p:txBody>
      </p:sp>
      <p:sp>
        <p:nvSpPr>
          <p:cNvPr id="341" name="Google Shape;341;g37a2d7ecb02_0_320"/>
          <p:cNvSpPr txBox="1"/>
          <p:nvPr>
            <p:ph idx="15" type="subTitle"/>
          </p:nvPr>
        </p:nvSpPr>
        <p:spPr>
          <a:xfrm>
            <a:off x="6486310" y="4335100"/>
            <a:ext cx="2529300" cy="938100"/>
          </a:xfrm>
          <a:prstGeom prst="rect">
            <a:avLst/>
          </a:prstGeom>
        </p:spPr>
        <p:txBody>
          <a:bodyPr anchorCtr="0" anchor="t" bIns="121875" lIns="121875" spcFirstLastPara="1" rIns="121875" wrap="square" tIns="121875">
            <a:noAutofit/>
          </a:bodyPr>
          <a:lstStyle>
            <a:lvl1pPr lvl="0" algn="ctr">
              <a:spcBef>
                <a:spcPts val="0"/>
              </a:spcBef>
              <a:spcAft>
                <a:spcPts val="0"/>
              </a:spcAft>
              <a:buSzPts val="1600"/>
              <a:buNone/>
              <a:defRPr sz="1300"/>
            </a:lvl1pPr>
            <a:lvl2pPr lvl="1">
              <a:spcBef>
                <a:spcPts val="0"/>
              </a:spcBef>
              <a:spcAft>
                <a:spcPts val="0"/>
              </a:spcAft>
              <a:buSzPts val="1900"/>
              <a:buNone/>
              <a:defRPr/>
            </a:lvl2pPr>
            <a:lvl3pPr lvl="2">
              <a:spcBef>
                <a:spcPts val="0"/>
              </a:spcBef>
              <a:spcAft>
                <a:spcPts val="0"/>
              </a:spcAft>
              <a:buSzPts val="1900"/>
              <a:buNone/>
              <a:defRPr/>
            </a:lvl3pPr>
            <a:lvl4pPr lvl="3">
              <a:spcBef>
                <a:spcPts val="0"/>
              </a:spcBef>
              <a:spcAft>
                <a:spcPts val="0"/>
              </a:spcAft>
              <a:buSzPts val="1900"/>
              <a:buNone/>
              <a:defRPr/>
            </a:lvl4pPr>
            <a:lvl5pPr lvl="4">
              <a:spcBef>
                <a:spcPts val="0"/>
              </a:spcBef>
              <a:spcAft>
                <a:spcPts val="0"/>
              </a:spcAft>
              <a:buSzPts val="1900"/>
              <a:buNone/>
              <a:defRPr/>
            </a:lvl5pPr>
            <a:lvl6pPr lvl="5">
              <a:spcBef>
                <a:spcPts val="0"/>
              </a:spcBef>
              <a:spcAft>
                <a:spcPts val="0"/>
              </a:spcAft>
              <a:buSzPts val="1900"/>
              <a:buNone/>
              <a:defRPr/>
            </a:lvl6pPr>
            <a:lvl7pPr lvl="6">
              <a:spcBef>
                <a:spcPts val="0"/>
              </a:spcBef>
              <a:spcAft>
                <a:spcPts val="0"/>
              </a:spcAft>
              <a:buSzPts val="1900"/>
              <a:buNone/>
              <a:defRPr/>
            </a:lvl7pPr>
            <a:lvl8pPr lvl="7">
              <a:spcBef>
                <a:spcPts val="0"/>
              </a:spcBef>
              <a:spcAft>
                <a:spcPts val="0"/>
              </a:spcAft>
              <a:buSzPts val="1900"/>
              <a:buNone/>
              <a:defRPr/>
            </a:lvl8pPr>
            <a:lvl9pPr lvl="8">
              <a:spcBef>
                <a:spcPts val="0"/>
              </a:spcBef>
              <a:spcAft>
                <a:spcPts val="0"/>
              </a:spcAft>
              <a:buSzPts val="1900"/>
              <a:buNone/>
              <a:defRPr/>
            </a:lvl9pPr>
          </a:lstStyle>
          <a:p/>
        </p:txBody>
      </p:sp>
      <p:sp>
        <p:nvSpPr>
          <p:cNvPr id="342" name="Google Shape;342;g37a2d7ecb02_0_320"/>
          <p:cNvSpPr txBox="1"/>
          <p:nvPr>
            <p:ph idx="16" type="subTitle"/>
          </p:nvPr>
        </p:nvSpPr>
        <p:spPr>
          <a:xfrm>
            <a:off x="9445006" y="4335100"/>
            <a:ext cx="2529300" cy="938100"/>
          </a:xfrm>
          <a:prstGeom prst="rect">
            <a:avLst/>
          </a:prstGeom>
        </p:spPr>
        <p:txBody>
          <a:bodyPr anchorCtr="0" anchor="t" bIns="121875" lIns="121875" spcFirstLastPara="1" rIns="121875" wrap="square" tIns="121875">
            <a:noAutofit/>
          </a:bodyPr>
          <a:lstStyle>
            <a:lvl1pPr lvl="0" algn="ctr">
              <a:spcBef>
                <a:spcPts val="0"/>
              </a:spcBef>
              <a:spcAft>
                <a:spcPts val="0"/>
              </a:spcAft>
              <a:buSzPts val="1600"/>
              <a:buNone/>
              <a:defRPr sz="1300"/>
            </a:lvl1pPr>
            <a:lvl2pPr lvl="1">
              <a:spcBef>
                <a:spcPts val="0"/>
              </a:spcBef>
              <a:spcAft>
                <a:spcPts val="0"/>
              </a:spcAft>
              <a:buSzPts val="1900"/>
              <a:buNone/>
              <a:defRPr/>
            </a:lvl2pPr>
            <a:lvl3pPr lvl="2">
              <a:spcBef>
                <a:spcPts val="0"/>
              </a:spcBef>
              <a:spcAft>
                <a:spcPts val="0"/>
              </a:spcAft>
              <a:buSzPts val="1900"/>
              <a:buNone/>
              <a:defRPr/>
            </a:lvl3pPr>
            <a:lvl4pPr lvl="3">
              <a:spcBef>
                <a:spcPts val="0"/>
              </a:spcBef>
              <a:spcAft>
                <a:spcPts val="0"/>
              </a:spcAft>
              <a:buSzPts val="1900"/>
              <a:buNone/>
              <a:defRPr/>
            </a:lvl4pPr>
            <a:lvl5pPr lvl="4">
              <a:spcBef>
                <a:spcPts val="0"/>
              </a:spcBef>
              <a:spcAft>
                <a:spcPts val="0"/>
              </a:spcAft>
              <a:buSzPts val="1900"/>
              <a:buNone/>
              <a:defRPr/>
            </a:lvl5pPr>
            <a:lvl6pPr lvl="5">
              <a:spcBef>
                <a:spcPts val="0"/>
              </a:spcBef>
              <a:spcAft>
                <a:spcPts val="0"/>
              </a:spcAft>
              <a:buSzPts val="1900"/>
              <a:buNone/>
              <a:defRPr/>
            </a:lvl6pPr>
            <a:lvl7pPr lvl="6">
              <a:spcBef>
                <a:spcPts val="0"/>
              </a:spcBef>
              <a:spcAft>
                <a:spcPts val="0"/>
              </a:spcAft>
              <a:buSzPts val="1900"/>
              <a:buNone/>
              <a:defRPr/>
            </a:lvl7pPr>
            <a:lvl8pPr lvl="7">
              <a:spcBef>
                <a:spcPts val="0"/>
              </a:spcBef>
              <a:spcAft>
                <a:spcPts val="0"/>
              </a:spcAft>
              <a:buSzPts val="1900"/>
              <a:buNone/>
              <a:defRPr/>
            </a:lvl8pPr>
            <a:lvl9pPr lvl="8">
              <a:spcBef>
                <a:spcPts val="0"/>
              </a:spcBef>
              <a:spcAft>
                <a:spcPts val="0"/>
              </a:spcAft>
              <a:buSzPts val="1900"/>
              <a:buNone/>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WOT Analysis">
  <p:cSld name="BLANK_1_1_1_2">
    <p:bg>
      <p:bgPr>
        <a:solidFill>
          <a:srgbClr val="15A6DF"/>
        </a:solidFill>
      </p:bgPr>
    </p:bg>
    <p:spTree>
      <p:nvGrpSpPr>
        <p:cNvPr id="343" name="Shape 343"/>
        <p:cNvGrpSpPr/>
        <p:nvPr/>
      </p:nvGrpSpPr>
      <p:grpSpPr>
        <a:xfrm>
          <a:off x="0" y="0"/>
          <a:ext cx="0" cy="0"/>
          <a:chOff x="0" y="0"/>
          <a:chExt cx="0" cy="0"/>
        </a:xfrm>
      </p:grpSpPr>
      <p:sp>
        <p:nvSpPr>
          <p:cNvPr id="344" name="Google Shape;344;g37a2d7ecb02_0_335"/>
          <p:cNvSpPr/>
          <p:nvPr/>
        </p:nvSpPr>
        <p:spPr>
          <a:xfrm>
            <a:off x="3121587" y="0"/>
            <a:ext cx="9067200" cy="6858000"/>
          </a:xfrm>
          <a:prstGeom prst="rect">
            <a:avLst/>
          </a:prstGeom>
          <a:solidFill>
            <a:schemeClr val="dk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345" name="Google Shape;345;g37a2d7ecb02_0_335"/>
          <p:cNvSpPr txBox="1"/>
          <p:nvPr>
            <p:ph idx="1" type="body"/>
          </p:nvPr>
        </p:nvSpPr>
        <p:spPr>
          <a:xfrm>
            <a:off x="3735694" y="1335200"/>
            <a:ext cx="3286800" cy="1794900"/>
          </a:xfrm>
          <a:prstGeom prst="rect">
            <a:avLst/>
          </a:prstGeom>
        </p:spPr>
        <p:txBody>
          <a:bodyPr anchorCtr="0" anchor="t" bIns="121875" lIns="121875" spcFirstLastPara="1" rIns="121875" wrap="square" tIns="121875">
            <a:noAutofit/>
          </a:bodyPr>
          <a:lstStyle>
            <a:lvl1pPr indent="-311150" lvl="0" marL="457200">
              <a:spcBef>
                <a:spcPts val="0"/>
              </a:spcBef>
              <a:spcAft>
                <a:spcPts val="0"/>
              </a:spcAft>
              <a:buSzPts val="1300"/>
              <a:buChar char="●"/>
              <a:defRPr sz="1300"/>
            </a:lvl1pPr>
            <a:lvl2pPr indent="-311150" lvl="1" marL="914400">
              <a:spcBef>
                <a:spcPts val="1100"/>
              </a:spcBef>
              <a:spcAft>
                <a:spcPts val="0"/>
              </a:spcAft>
              <a:buSzPts val="1300"/>
              <a:buChar char="○"/>
              <a:defRPr sz="1300"/>
            </a:lvl2pPr>
            <a:lvl3pPr indent="-311150" lvl="2" marL="1371600">
              <a:spcBef>
                <a:spcPts val="1100"/>
              </a:spcBef>
              <a:spcAft>
                <a:spcPts val="0"/>
              </a:spcAft>
              <a:buSzPts val="1300"/>
              <a:buChar char="■"/>
              <a:defRPr sz="1300"/>
            </a:lvl3pPr>
            <a:lvl4pPr indent="-311150" lvl="3" marL="1828800">
              <a:spcBef>
                <a:spcPts val="1100"/>
              </a:spcBef>
              <a:spcAft>
                <a:spcPts val="0"/>
              </a:spcAft>
              <a:buSzPts val="1300"/>
              <a:buChar char="●"/>
              <a:defRPr sz="1300"/>
            </a:lvl4pPr>
            <a:lvl5pPr indent="-311150" lvl="4" marL="2286000">
              <a:spcBef>
                <a:spcPts val="1100"/>
              </a:spcBef>
              <a:spcAft>
                <a:spcPts val="0"/>
              </a:spcAft>
              <a:buSzPts val="1300"/>
              <a:buChar char="○"/>
              <a:defRPr sz="1300"/>
            </a:lvl5pPr>
            <a:lvl6pPr indent="-311150" lvl="5" marL="2743200">
              <a:spcBef>
                <a:spcPts val="1100"/>
              </a:spcBef>
              <a:spcAft>
                <a:spcPts val="0"/>
              </a:spcAft>
              <a:buSzPts val="1300"/>
              <a:buChar char="■"/>
              <a:defRPr sz="1300"/>
            </a:lvl6pPr>
            <a:lvl7pPr indent="-311150" lvl="6" marL="3200400">
              <a:spcBef>
                <a:spcPts val="1100"/>
              </a:spcBef>
              <a:spcAft>
                <a:spcPts val="0"/>
              </a:spcAft>
              <a:buSzPts val="1300"/>
              <a:buChar char="●"/>
              <a:defRPr sz="1300"/>
            </a:lvl7pPr>
            <a:lvl8pPr indent="-311150" lvl="7" marL="3657600">
              <a:spcBef>
                <a:spcPts val="1100"/>
              </a:spcBef>
              <a:spcAft>
                <a:spcPts val="0"/>
              </a:spcAft>
              <a:buSzPts val="1300"/>
              <a:buChar char="○"/>
              <a:defRPr sz="1300"/>
            </a:lvl8pPr>
            <a:lvl9pPr indent="-311150" lvl="8" marL="4114800">
              <a:spcBef>
                <a:spcPts val="1100"/>
              </a:spcBef>
              <a:spcAft>
                <a:spcPts val="1100"/>
              </a:spcAft>
              <a:buSzPts val="1300"/>
              <a:buChar char="■"/>
              <a:defRPr sz="1300"/>
            </a:lvl9pPr>
          </a:lstStyle>
          <a:p/>
        </p:txBody>
      </p:sp>
      <p:grpSp>
        <p:nvGrpSpPr>
          <p:cNvPr id="346" name="Google Shape;346;g37a2d7ecb02_0_335"/>
          <p:cNvGrpSpPr/>
          <p:nvPr/>
        </p:nvGrpSpPr>
        <p:grpSpPr>
          <a:xfrm rot="5400000">
            <a:off x="8905557" y="-2767160"/>
            <a:ext cx="245966" cy="5778108"/>
            <a:chOff x="5380497" y="383100"/>
            <a:chExt cx="189628" cy="4456010"/>
          </a:xfrm>
        </p:grpSpPr>
        <p:grpSp>
          <p:nvGrpSpPr>
            <p:cNvPr id="347" name="Google Shape;347;g37a2d7ecb02_0_335"/>
            <p:cNvGrpSpPr/>
            <p:nvPr/>
          </p:nvGrpSpPr>
          <p:grpSpPr>
            <a:xfrm>
              <a:off x="5380497" y="383100"/>
              <a:ext cx="189628" cy="981668"/>
              <a:chOff x="5380497" y="383100"/>
              <a:chExt cx="189628" cy="981668"/>
            </a:xfrm>
          </p:grpSpPr>
          <p:grpSp>
            <p:nvGrpSpPr>
              <p:cNvPr id="348" name="Google Shape;348;g37a2d7ecb02_0_335"/>
              <p:cNvGrpSpPr/>
              <p:nvPr/>
            </p:nvGrpSpPr>
            <p:grpSpPr>
              <a:xfrm>
                <a:off x="5380497" y="383100"/>
                <a:ext cx="187974" cy="130800"/>
                <a:chOff x="4804925" y="764100"/>
                <a:chExt cx="187974" cy="130800"/>
              </a:xfrm>
            </p:grpSpPr>
            <p:sp>
              <p:nvSpPr>
                <p:cNvPr id="349" name="Google Shape;349;g37a2d7ecb02_0_335"/>
                <p:cNvSpPr/>
                <p:nvPr/>
              </p:nvSpPr>
              <p:spPr>
                <a:xfrm>
                  <a:off x="4856699" y="764100"/>
                  <a:ext cx="136200" cy="130800"/>
                </a:xfrm>
                <a:prstGeom prst="ellipse">
                  <a:avLst/>
                </a:prstGeom>
                <a:solidFill>
                  <a:schemeClr val="accent5"/>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350" name="Google Shape;350;g37a2d7ecb02_0_335"/>
                <p:cNvSpPr/>
                <p:nvPr/>
              </p:nvSpPr>
              <p:spPr>
                <a:xfrm>
                  <a:off x="4804925" y="811200"/>
                  <a:ext cx="61800" cy="36600"/>
                </a:xfrm>
                <a:prstGeom prst="rect">
                  <a:avLst/>
                </a:prstGeom>
                <a:solidFill>
                  <a:schemeClr val="accent5"/>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351" name="Google Shape;351;g37a2d7ecb02_0_335"/>
              <p:cNvGrpSpPr/>
              <p:nvPr/>
            </p:nvGrpSpPr>
            <p:grpSpPr>
              <a:xfrm>
                <a:off x="5382151" y="822110"/>
                <a:ext cx="187974" cy="130800"/>
                <a:chOff x="4804925" y="764100"/>
                <a:chExt cx="187974" cy="130800"/>
              </a:xfrm>
            </p:grpSpPr>
            <p:sp>
              <p:nvSpPr>
                <p:cNvPr id="352" name="Google Shape;352;g37a2d7ecb02_0_335"/>
                <p:cNvSpPr/>
                <p:nvPr/>
              </p:nvSpPr>
              <p:spPr>
                <a:xfrm>
                  <a:off x="4856699" y="764100"/>
                  <a:ext cx="136200" cy="130800"/>
                </a:xfrm>
                <a:prstGeom prst="ellipse">
                  <a:avLst/>
                </a:prstGeom>
                <a:solidFill>
                  <a:schemeClr val="accent5"/>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353" name="Google Shape;353;g37a2d7ecb02_0_335"/>
                <p:cNvSpPr/>
                <p:nvPr/>
              </p:nvSpPr>
              <p:spPr>
                <a:xfrm>
                  <a:off x="4804925" y="811200"/>
                  <a:ext cx="61800" cy="36600"/>
                </a:xfrm>
                <a:prstGeom prst="rect">
                  <a:avLst/>
                </a:prstGeom>
                <a:solidFill>
                  <a:schemeClr val="accent5"/>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354" name="Google Shape;354;g37a2d7ecb02_0_335"/>
              <p:cNvGrpSpPr/>
              <p:nvPr/>
            </p:nvGrpSpPr>
            <p:grpSpPr>
              <a:xfrm>
                <a:off x="5382151" y="1233968"/>
                <a:ext cx="187974" cy="130800"/>
                <a:chOff x="4804925" y="764100"/>
                <a:chExt cx="187974" cy="130800"/>
              </a:xfrm>
            </p:grpSpPr>
            <p:sp>
              <p:nvSpPr>
                <p:cNvPr id="355" name="Google Shape;355;g37a2d7ecb02_0_335"/>
                <p:cNvSpPr/>
                <p:nvPr/>
              </p:nvSpPr>
              <p:spPr>
                <a:xfrm>
                  <a:off x="4856699" y="764100"/>
                  <a:ext cx="136200" cy="130800"/>
                </a:xfrm>
                <a:prstGeom prst="ellipse">
                  <a:avLst/>
                </a:prstGeom>
                <a:solidFill>
                  <a:schemeClr val="accent5"/>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356" name="Google Shape;356;g37a2d7ecb02_0_335"/>
                <p:cNvSpPr/>
                <p:nvPr/>
              </p:nvSpPr>
              <p:spPr>
                <a:xfrm>
                  <a:off x="4804925" y="811200"/>
                  <a:ext cx="61800" cy="36600"/>
                </a:xfrm>
                <a:prstGeom prst="rect">
                  <a:avLst/>
                </a:prstGeom>
                <a:solidFill>
                  <a:schemeClr val="accent5"/>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grpSp>
          <p:nvGrpSpPr>
            <p:cNvPr id="357" name="Google Shape;357;g37a2d7ecb02_0_335"/>
            <p:cNvGrpSpPr/>
            <p:nvPr/>
          </p:nvGrpSpPr>
          <p:grpSpPr>
            <a:xfrm>
              <a:off x="5380497" y="1678500"/>
              <a:ext cx="189628" cy="981668"/>
              <a:chOff x="5380497" y="383100"/>
              <a:chExt cx="189628" cy="981668"/>
            </a:xfrm>
          </p:grpSpPr>
          <p:grpSp>
            <p:nvGrpSpPr>
              <p:cNvPr id="358" name="Google Shape;358;g37a2d7ecb02_0_335"/>
              <p:cNvGrpSpPr/>
              <p:nvPr/>
            </p:nvGrpSpPr>
            <p:grpSpPr>
              <a:xfrm>
                <a:off x="5380497" y="383100"/>
                <a:ext cx="187974" cy="130800"/>
                <a:chOff x="4804925" y="764100"/>
                <a:chExt cx="187974" cy="130800"/>
              </a:xfrm>
            </p:grpSpPr>
            <p:sp>
              <p:nvSpPr>
                <p:cNvPr id="359" name="Google Shape;359;g37a2d7ecb02_0_335"/>
                <p:cNvSpPr/>
                <p:nvPr/>
              </p:nvSpPr>
              <p:spPr>
                <a:xfrm>
                  <a:off x="4856699" y="764100"/>
                  <a:ext cx="136200" cy="130800"/>
                </a:xfrm>
                <a:prstGeom prst="ellipse">
                  <a:avLst/>
                </a:prstGeom>
                <a:solidFill>
                  <a:schemeClr val="accent5"/>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360" name="Google Shape;360;g37a2d7ecb02_0_335"/>
                <p:cNvSpPr/>
                <p:nvPr/>
              </p:nvSpPr>
              <p:spPr>
                <a:xfrm>
                  <a:off x="4804925" y="811200"/>
                  <a:ext cx="61800" cy="36600"/>
                </a:xfrm>
                <a:prstGeom prst="rect">
                  <a:avLst/>
                </a:prstGeom>
                <a:solidFill>
                  <a:schemeClr val="accent5"/>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361" name="Google Shape;361;g37a2d7ecb02_0_335"/>
              <p:cNvGrpSpPr/>
              <p:nvPr/>
            </p:nvGrpSpPr>
            <p:grpSpPr>
              <a:xfrm>
                <a:off x="5382151" y="822110"/>
                <a:ext cx="187974" cy="130800"/>
                <a:chOff x="4804925" y="764100"/>
                <a:chExt cx="187974" cy="130800"/>
              </a:xfrm>
            </p:grpSpPr>
            <p:sp>
              <p:nvSpPr>
                <p:cNvPr id="362" name="Google Shape;362;g37a2d7ecb02_0_335"/>
                <p:cNvSpPr/>
                <p:nvPr/>
              </p:nvSpPr>
              <p:spPr>
                <a:xfrm>
                  <a:off x="4856699" y="764100"/>
                  <a:ext cx="136200" cy="130800"/>
                </a:xfrm>
                <a:prstGeom prst="ellipse">
                  <a:avLst/>
                </a:prstGeom>
                <a:solidFill>
                  <a:schemeClr val="accent5"/>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363" name="Google Shape;363;g37a2d7ecb02_0_335"/>
                <p:cNvSpPr/>
                <p:nvPr/>
              </p:nvSpPr>
              <p:spPr>
                <a:xfrm>
                  <a:off x="4804925" y="811200"/>
                  <a:ext cx="61800" cy="36600"/>
                </a:xfrm>
                <a:prstGeom prst="rect">
                  <a:avLst/>
                </a:prstGeom>
                <a:solidFill>
                  <a:schemeClr val="accent5"/>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364" name="Google Shape;364;g37a2d7ecb02_0_335"/>
              <p:cNvGrpSpPr/>
              <p:nvPr/>
            </p:nvGrpSpPr>
            <p:grpSpPr>
              <a:xfrm>
                <a:off x="5382151" y="1233968"/>
                <a:ext cx="187974" cy="130800"/>
                <a:chOff x="4804925" y="764100"/>
                <a:chExt cx="187974" cy="130800"/>
              </a:xfrm>
            </p:grpSpPr>
            <p:sp>
              <p:nvSpPr>
                <p:cNvPr id="365" name="Google Shape;365;g37a2d7ecb02_0_335"/>
                <p:cNvSpPr/>
                <p:nvPr/>
              </p:nvSpPr>
              <p:spPr>
                <a:xfrm>
                  <a:off x="4856699" y="764100"/>
                  <a:ext cx="136200" cy="130800"/>
                </a:xfrm>
                <a:prstGeom prst="ellipse">
                  <a:avLst/>
                </a:prstGeom>
                <a:solidFill>
                  <a:schemeClr val="accent5"/>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366" name="Google Shape;366;g37a2d7ecb02_0_335"/>
                <p:cNvSpPr/>
                <p:nvPr/>
              </p:nvSpPr>
              <p:spPr>
                <a:xfrm>
                  <a:off x="4804925" y="811200"/>
                  <a:ext cx="61800" cy="36600"/>
                </a:xfrm>
                <a:prstGeom prst="rect">
                  <a:avLst/>
                </a:prstGeom>
                <a:solidFill>
                  <a:schemeClr val="accent5"/>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grpSp>
          <p:nvGrpSpPr>
            <p:cNvPr id="367" name="Google Shape;367;g37a2d7ecb02_0_335"/>
            <p:cNvGrpSpPr/>
            <p:nvPr/>
          </p:nvGrpSpPr>
          <p:grpSpPr>
            <a:xfrm>
              <a:off x="5380497" y="2973900"/>
              <a:ext cx="189628" cy="981668"/>
              <a:chOff x="5380497" y="383100"/>
              <a:chExt cx="189628" cy="981668"/>
            </a:xfrm>
          </p:grpSpPr>
          <p:grpSp>
            <p:nvGrpSpPr>
              <p:cNvPr id="368" name="Google Shape;368;g37a2d7ecb02_0_335"/>
              <p:cNvGrpSpPr/>
              <p:nvPr/>
            </p:nvGrpSpPr>
            <p:grpSpPr>
              <a:xfrm>
                <a:off x="5380497" y="383100"/>
                <a:ext cx="187974" cy="130800"/>
                <a:chOff x="4804925" y="764100"/>
                <a:chExt cx="187974" cy="130800"/>
              </a:xfrm>
            </p:grpSpPr>
            <p:sp>
              <p:nvSpPr>
                <p:cNvPr id="369" name="Google Shape;369;g37a2d7ecb02_0_335"/>
                <p:cNvSpPr/>
                <p:nvPr/>
              </p:nvSpPr>
              <p:spPr>
                <a:xfrm>
                  <a:off x="4856699" y="764100"/>
                  <a:ext cx="136200" cy="130800"/>
                </a:xfrm>
                <a:prstGeom prst="ellipse">
                  <a:avLst/>
                </a:prstGeom>
                <a:solidFill>
                  <a:schemeClr val="accent5"/>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370" name="Google Shape;370;g37a2d7ecb02_0_335"/>
                <p:cNvSpPr/>
                <p:nvPr/>
              </p:nvSpPr>
              <p:spPr>
                <a:xfrm>
                  <a:off x="4804925" y="811200"/>
                  <a:ext cx="61800" cy="36600"/>
                </a:xfrm>
                <a:prstGeom prst="rect">
                  <a:avLst/>
                </a:prstGeom>
                <a:solidFill>
                  <a:schemeClr val="accent5"/>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371" name="Google Shape;371;g37a2d7ecb02_0_335"/>
              <p:cNvGrpSpPr/>
              <p:nvPr/>
            </p:nvGrpSpPr>
            <p:grpSpPr>
              <a:xfrm>
                <a:off x="5382151" y="822110"/>
                <a:ext cx="187974" cy="130800"/>
                <a:chOff x="4804925" y="764100"/>
                <a:chExt cx="187974" cy="130800"/>
              </a:xfrm>
            </p:grpSpPr>
            <p:sp>
              <p:nvSpPr>
                <p:cNvPr id="372" name="Google Shape;372;g37a2d7ecb02_0_335"/>
                <p:cNvSpPr/>
                <p:nvPr/>
              </p:nvSpPr>
              <p:spPr>
                <a:xfrm>
                  <a:off x="4856699" y="764100"/>
                  <a:ext cx="136200" cy="130800"/>
                </a:xfrm>
                <a:prstGeom prst="ellipse">
                  <a:avLst/>
                </a:prstGeom>
                <a:solidFill>
                  <a:schemeClr val="accent5"/>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373" name="Google Shape;373;g37a2d7ecb02_0_335"/>
                <p:cNvSpPr/>
                <p:nvPr/>
              </p:nvSpPr>
              <p:spPr>
                <a:xfrm>
                  <a:off x="4804925" y="811200"/>
                  <a:ext cx="61800" cy="36600"/>
                </a:xfrm>
                <a:prstGeom prst="rect">
                  <a:avLst/>
                </a:prstGeom>
                <a:solidFill>
                  <a:schemeClr val="accent5"/>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374" name="Google Shape;374;g37a2d7ecb02_0_335"/>
              <p:cNvGrpSpPr/>
              <p:nvPr/>
            </p:nvGrpSpPr>
            <p:grpSpPr>
              <a:xfrm>
                <a:off x="5382151" y="1233968"/>
                <a:ext cx="187974" cy="130800"/>
                <a:chOff x="4804925" y="764100"/>
                <a:chExt cx="187974" cy="130800"/>
              </a:xfrm>
            </p:grpSpPr>
            <p:sp>
              <p:nvSpPr>
                <p:cNvPr id="375" name="Google Shape;375;g37a2d7ecb02_0_335"/>
                <p:cNvSpPr/>
                <p:nvPr/>
              </p:nvSpPr>
              <p:spPr>
                <a:xfrm>
                  <a:off x="4856699" y="764100"/>
                  <a:ext cx="136200" cy="130800"/>
                </a:xfrm>
                <a:prstGeom prst="ellipse">
                  <a:avLst/>
                </a:prstGeom>
                <a:solidFill>
                  <a:schemeClr val="accent5"/>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376" name="Google Shape;376;g37a2d7ecb02_0_335"/>
                <p:cNvSpPr/>
                <p:nvPr/>
              </p:nvSpPr>
              <p:spPr>
                <a:xfrm>
                  <a:off x="4804925" y="811200"/>
                  <a:ext cx="61800" cy="36600"/>
                </a:xfrm>
                <a:prstGeom prst="rect">
                  <a:avLst/>
                </a:prstGeom>
                <a:solidFill>
                  <a:schemeClr val="accent5"/>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grpSp>
          <p:nvGrpSpPr>
            <p:cNvPr id="377" name="Google Shape;377;g37a2d7ecb02_0_335"/>
            <p:cNvGrpSpPr/>
            <p:nvPr/>
          </p:nvGrpSpPr>
          <p:grpSpPr>
            <a:xfrm>
              <a:off x="5380497" y="4269300"/>
              <a:ext cx="189628" cy="569810"/>
              <a:chOff x="5380497" y="383100"/>
              <a:chExt cx="189628" cy="569810"/>
            </a:xfrm>
          </p:grpSpPr>
          <p:grpSp>
            <p:nvGrpSpPr>
              <p:cNvPr id="378" name="Google Shape;378;g37a2d7ecb02_0_335"/>
              <p:cNvGrpSpPr/>
              <p:nvPr/>
            </p:nvGrpSpPr>
            <p:grpSpPr>
              <a:xfrm>
                <a:off x="5380497" y="383100"/>
                <a:ext cx="187974" cy="130800"/>
                <a:chOff x="4804925" y="764100"/>
                <a:chExt cx="187974" cy="130800"/>
              </a:xfrm>
            </p:grpSpPr>
            <p:sp>
              <p:nvSpPr>
                <p:cNvPr id="379" name="Google Shape;379;g37a2d7ecb02_0_335"/>
                <p:cNvSpPr/>
                <p:nvPr/>
              </p:nvSpPr>
              <p:spPr>
                <a:xfrm>
                  <a:off x="4856699" y="764100"/>
                  <a:ext cx="136200" cy="130800"/>
                </a:xfrm>
                <a:prstGeom prst="ellipse">
                  <a:avLst/>
                </a:prstGeom>
                <a:solidFill>
                  <a:schemeClr val="accent5"/>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380" name="Google Shape;380;g37a2d7ecb02_0_335"/>
                <p:cNvSpPr/>
                <p:nvPr/>
              </p:nvSpPr>
              <p:spPr>
                <a:xfrm>
                  <a:off x="4804925" y="811200"/>
                  <a:ext cx="61800" cy="36600"/>
                </a:xfrm>
                <a:prstGeom prst="rect">
                  <a:avLst/>
                </a:prstGeom>
                <a:solidFill>
                  <a:schemeClr val="accent5"/>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381" name="Google Shape;381;g37a2d7ecb02_0_335"/>
              <p:cNvGrpSpPr/>
              <p:nvPr/>
            </p:nvGrpSpPr>
            <p:grpSpPr>
              <a:xfrm>
                <a:off x="5382151" y="822110"/>
                <a:ext cx="187974" cy="130800"/>
                <a:chOff x="4804925" y="764100"/>
                <a:chExt cx="187974" cy="130800"/>
              </a:xfrm>
            </p:grpSpPr>
            <p:sp>
              <p:nvSpPr>
                <p:cNvPr id="382" name="Google Shape;382;g37a2d7ecb02_0_335"/>
                <p:cNvSpPr/>
                <p:nvPr/>
              </p:nvSpPr>
              <p:spPr>
                <a:xfrm>
                  <a:off x="4856699" y="764100"/>
                  <a:ext cx="136200" cy="130800"/>
                </a:xfrm>
                <a:prstGeom prst="ellipse">
                  <a:avLst/>
                </a:prstGeom>
                <a:solidFill>
                  <a:schemeClr val="accent5"/>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383" name="Google Shape;383;g37a2d7ecb02_0_335"/>
                <p:cNvSpPr/>
                <p:nvPr/>
              </p:nvSpPr>
              <p:spPr>
                <a:xfrm>
                  <a:off x="4804925" y="811200"/>
                  <a:ext cx="61800" cy="36600"/>
                </a:xfrm>
                <a:prstGeom prst="rect">
                  <a:avLst/>
                </a:prstGeom>
                <a:solidFill>
                  <a:schemeClr val="accent5"/>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grpSp>
      <p:grpSp>
        <p:nvGrpSpPr>
          <p:cNvPr id="384" name="Google Shape;384;g37a2d7ecb02_0_335"/>
          <p:cNvGrpSpPr/>
          <p:nvPr/>
        </p:nvGrpSpPr>
        <p:grpSpPr>
          <a:xfrm rot="5400000">
            <a:off x="4389316" y="-1087417"/>
            <a:ext cx="245966" cy="2418618"/>
            <a:chOff x="5380497" y="383100"/>
            <a:chExt cx="189628" cy="1865210"/>
          </a:xfrm>
        </p:grpSpPr>
        <p:grpSp>
          <p:nvGrpSpPr>
            <p:cNvPr id="385" name="Google Shape;385;g37a2d7ecb02_0_335"/>
            <p:cNvGrpSpPr/>
            <p:nvPr/>
          </p:nvGrpSpPr>
          <p:grpSpPr>
            <a:xfrm>
              <a:off x="5380497" y="383100"/>
              <a:ext cx="189628" cy="981668"/>
              <a:chOff x="5380497" y="383100"/>
              <a:chExt cx="189628" cy="981668"/>
            </a:xfrm>
          </p:grpSpPr>
          <p:grpSp>
            <p:nvGrpSpPr>
              <p:cNvPr id="386" name="Google Shape;386;g37a2d7ecb02_0_335"/>
              <p:cNvGrpSpPr/>
              <p:nvPr/>
            </p:nvGrpSpPr>
            <p:grpSpPr>
              <a:xfrm>
                <a:off x="5380497" y="383100"/>
                <a:ext cx="187974" cy="130800"/>
                <a:chOff x="4804925" y="764100"/>
                <a:chExt cx="187974" cy="130800"/>
              </a:xfrm>
            </p:grpSpPr>
            <p:sp>
              <p:nvSpPr>
                <p:cNvPr id="387" name="Google Shape;387;g37a2d7ecb02_0_335"/>
                <p:cNvSpPr/>
                <p:nvPr/>
              </p:nvSpPr>
              <p:spPr>
                <a:xfrm>
                  <a:off x="4856699" y="764100"/>
                  <a:ext cx="136200" cy="130800"/>
                </a:xfrm>
                <a:prstGeom prst="ellipse">
                  <a:avLst/>
                </a:prstGeom>
                <a:solidFill>
                  <a:schemeClr val="accent5"/>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388" name="Google Shape;388;g37a2d7ecb02_0_335"/>
                <p:cNvSpPr/>
                <p:nvPr/>
              </p:nvSpPr>
              <p:spPr>
                <a:xfrm>
                  <a:off x="4804925" y="811200"/>
                  <a:ext cx="61800" cy="36600"/>
                </a:xfrm>
                <a:prstGeom prst="rect">
                  <a:avLst/>
                </a:prstGeom>
                <a:solidFill>
                  <a:schemeClr val="accent5"/>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389" name="Google Shape;389;g37a2d7ecb02_0_335"/>
              <p:cNvGrpSpPr/>
              <p:nvPr/>
            </p:nvGrpSpPr>
            <p:grpSpPr>
              <a:xfrm>
                <a:off x="5382151" y="822110"/>
                <a:ext cx="187974" cy="130800"/>
                <a:chOff x="4804925" y="764100"/>
                <a:chExt cx="187974" cy="130800"/>
              </a:xfrm>
            </p:grpSpPr>
            <p:sp>
              <p:nvSpPr>
                <p:cNvPr id="390" name="Google Shape;390;g37a2d7ecb02_0_335"/>
                <p:cNvSpPr/>
                <p:nvPr/>
              </p:nvSpPr>
              <p:spPr>
                <a:xfrm>
                  <a:off x="4856699" y="764100"/>
                  <a:ext cx="136200" cy="130800"/>
                </a:xfrm>
                <a:prstGeom prst="ellipse">
                  <a:avLst/>
                </a:prstGeom>
                <a:solidFill>
                  <a:schemeClr val="accent5"/>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391" name="Google Shape;391;g37a2d7ecb02_0_335"/>
                <p:cNvSpPr/>
                <p:nvPr/>
              </p:nvSpPr>
              <p:spPr>
                <a:xfrm>
                  <a:off x="4804925" y="811200"/>
                  <a:ext cx="61800" cy="36600"/>
                </a:xfrm>
                <a:prstGeom prst="rect">
                  <a:avLst/>
                </a:prstGeom>
                <a:solidFill>
                  <a:schemeClr val="accent5"/>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392" name="Google Shape;392;g37a2d7ecb02_0_335"/>
              <p:cNvGrpSpPr/>
              <p:nvPr/>
            </p:nvGrpSpPr>
            <p:grpSpPr>
              <a:xfrm>
                <a:off x="5382151" y="1233968"/>
                <a:ext cx="187974" cy="130800"/>
                <a:chOff x="4804925" y="764100"/>
                <a:chExt cx="187974" cy="130800"/>
              </a:xfrm>
            </p:grpSpPr>
            <p:sp>
              <p:nvSpPr>
                <p:cNvPr id="393" name="Google Shape;393;g37a2d7ecb02_0_335"/>
                <p:cNvSpPr/>
                <p:nvPr/>
              </p:nvSpPr>
              <p:spPr>
                <a:xfrm>
                  <a:off x="4856699" y="764100"/>
                  <a:ext cx="136200" cy="130800"/>
                </a:xfrm>
                <a:prstGeom prst="ellipse">
                  <a:avLst/>
                </a:prstGeom>
                <a:solidFill>
                  <a:schemeClr val="accent5"/>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394" name="Google Shape;394;g37a2d7ecb02_0_335"/>
                <p:cNvSpPr/>
                <p:nvPr/>
              </p:nvSpPr>
              <p:spPr>
                <a:xfrm>
                  <a:off x="4804925" y="811200"/>
                  <a:ext cx="61800" cy="36600"/>
                </a:xfrm>
                <a:prstGeom prst="rect">
                  <a:avLst/>
                </a:prstGeom>
                <a:solidFill>
                  <a:schemeClr val="accent5"/>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grpSp>
          <p:nvGrpSpPr>
            <p:cNvPr id="395" name="Google Shape;395;g37a2d7ecb02_0_335"/>
            <p:cNvGrpSpPr/>
            <p:nvPr/>
          </p:nvGrpSpPr>
          <p:grpSpPr>
            <a:xfrm>
              <a:off x="5380497" y="1678500"/>
              <a:ext cx="189628" cy="569810"/>
              <a:chOff x="5380497" y="383100"/>
              <a:chExt cx="189628" cy="569810"/>
            </a:xfrm>
          </p:grpSpPr>
          <p:grpSp>
            <p:nvGrpSpPr>
              <p:cNvPr id="396" name="Google Shape;396;g37a2d7ecb02_0_335"/>
              <p:cNvGrpSpPr/>
              <p:nvPr/>
            </p:nvGrpSpPr>
            <p:grpSpPr>
              <a:xfrm>
                <a:off x="5380497" y="383100"/>
                <a:ext cx="187974" cy="130800"/>
                <a:chOff x="4804925" y="764100"/>
                <a:chExt cx="187974" cy="130800"/>
              </a:xfrm>
            </p:grpSpPr>
            <p:sp>
              <p:nvSpPr>
                <p:cNvPr id="397" name="Google Shape;397;g37a2d7ecb02_0_335"/>
                <p:cNvSpPr/>
                <p:nvPr/>
              </p:nvSpPr>
              <p:spPr>
                <a:xfrm>
                  <a:off x="4856699" y="764100"/>
                  <a:ext cx="136200" cy="130800"/>
                </a:xfrm>
                <a:prstGeom prst="ellipse">
                  <a:avLst/>
                </a:prstGeom>
                <a:solidFill>
                  <a:schemeClr val="accent5"/>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398" name="Google Shape;398;g37a2d7ecb02_0_335"/>
                <p:cNvSpPr/>
                <p:nvPr/>
              </p:nvSpPr>
              <p:spPr>
                <a:xfrm>
                  <a:off x="4804925" y="811200"/>
                  <a:ext cx="61800" cy="36600"/>
                </a:xfrm>
                <a:prstGeom prst="rect">
                  <a:avLst/>
                </a:prstGeom>
                <a:solidFill>
                  <a:schemeClr val="accent5"/>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399" name="Google Shape;399;g37a2d7ecb02_0_335"/>
              <p:cNvGrpSpPr/>
              <p:nvPr/>
            </p:nvGrpSpPr>
            <p:grpSpPr>
              <a:xfrm>
                <a:off x="5382151" y="822110"/>
                <a:ext cx="187974" cy="130800"/>
                <a:chOff x="4804925" y="764100"/>
                <a:chExt cx="187974" cy="130800"/>
              </a:xfrm>
            </p:grpSpPr>
            <p:sp>
              <p:nvSpPr>
                <p:cNvPr id="400" name="Google Shape;400;g37a2d7ecb02_0_335"/>
                <p:cNvSpPr/>
                <p:nvPr/>
              </p:nvSpPr>
              <p:spPr>
                <a:xfrm>
                  <a:off x="4856699" y="764100"/>
                  <a:ext cx="136200" cy="130800"/>
                </a:xfrm>
                <a:prstGeom prst="ellipse">
                  <a:avLst/>
                </a:prstGeom>
                <a:solidFill>
                  <a:schemeClr val="accent5"/>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401" name="Google Shape;401;g37a2d7ecb02_0_335"/>
                <p:cNvSpPr/>
                <p:nvPr/>
              </p:nvSpPr>
              <p:spPr>
                <a:xfrm>
                  <a:off x="4804925" y="811200"/>
                  <a:ext cx="61800" cy="36600"/>
                </a:xfrm>
                <a:prstGeom prst="rect">
                  <a:avLst/>
                </a:prstGeom>
                <a:solidFill>
                  <a:schemeClr val="accent5"/>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grpSp>
      <p:sp>
        <p:nvSpPr>
          <p:cNvPr id="402" name="Google Shape;402;g37a2d7ecb02_0_335"/>
          <p:cNvSpPr txBox="1"/>
          <p:nvPr>
            <p:ph type="title"/>
          </p:nvPr>
        </p:nvSpPr>
        <p:spPr>
          <a:xfrm>
            <a:off x="565153" y="4086967"/>
            <a:ext cx="2344500" cy="2462700"/>
          </a:xfrm>
          <a:prstGeom prst="rect">
            <a:avLst/>
          </a:prstGeom>
        </p:spPr>
        <p:txBody>
          <a:bodyPr anchorCtr="0" anchor="b" bIns="121875" lIns="121875" spcFirstLastPara="1" rIns="121875" wrap="square" tIns="121875">
            <a:noAutofit/>
          </a:bodyPr>
          <a:lstStyle>
            <a:lvl1pPr lvl="0">
              <a:spcBef>
                <a:spcPts val="0"/>
              </a:spcBef>
              <a:spcAft>
                <a:spcPts val="0"/>
              </a:spcAft>
              <a:buClr>
                <a:schemeClr val="lt1"/>
              </a:buClr>
              <a:buSzPts val="4000"/>
              <a:buNone/>
              <a:defRPr b="0"/>
            </a:lvl1pPr>
            <a:lvl2pPr lvl="1">
              <a:spcBef>
                <a:spcPts val="0"/>
              </a:spcBef>
              <a:spcAft>
                <a:spcPts val="0"/>
              </a:spcAft>
              <a:buClr>
                <a:schemeClr val="lt1"/>
              </a:buClr>
              <a:buSzPts val="1900"/>
              <a:buNone/>
              <a:defRPr/>
            </a:lvl2pPr>
            <a:lvl3pPr lvl="2">
              <a:spcBef>
                <a:spcPts val="0"/>
              </a:spcBef>
              <a:spcAft>
                <a:spcPts val="0"/>
              </a:spcAft>
              <a:buClr>
                <a:schemeClr val="lt1"/>
              </a:buClr>
              <a:buSzPts val="1900"/>
              <a:buNone/>
              <a:defRPr/>
            </a:lvl3pPr>
            <a:lvl4pPr lvl="3">
              <a:spcBef>
                <a:spcPts val="0"/>
              </a:spcBef>
              <a:spcAft>
                <a:spcPts val="0"/>
              </a:spcAft>
              <a:buClr>
                <a:schemeClr val="lt1"/>
              </a:buClr>
              <a:buSzPts val="1900"/>
              <a:buNone/>
              <a:defRPr/>
            </a:lvl4pPr>
            <a:lvl5pPr lvl="4">
              <a:spcBef>
                <a:spcPts val="0"/>
              </a:spcBef>
              <a:spcAft>
                <a:spcPts val="0"/>
              </a:spcAft>
              <a:buClr>
                <a:schemeClr val="lt1"/>
              </a:buClr>
              <a:buSzPts val="1900"/>
              <a:buNone/>
              <a:defRPr/>
            </a:lvl5pPr>
            <a:lvl6pPr lvl="5">
              <a:spcBef>
                <a:spcPts val="0"/>
              </a:spcBef>
              <a:spcAft>
                <a:spcPts val="0"/>
              </a:spcAft>
              <a:buClr>
                <a:schemeClr val="lt1"/>
              </a:buClr>
              <a:buSzPts val="1900"/>
              <a:buNone/>
              <a:defRPr/>
            </a:lvl6pPr>
            <a:lvl7pPr lvl="6">
              <a:spcBef>
                <a:spcPts val="0"/>
              </a:spcBef>
              <a:spcAft>
                <a:spcPts val="0"/>
              </a:spcAft>
              <a:buClr>
                <a:schemeClr val="lt1"/>
              </a:buClr>
              <a:buSzPts val="1900"/>
              <a:buNone/>
              <a:defRPr/>
            </a:lvl7pPr>
            <a:lvl8pPr lvl="7">
              <a:spcBef>
                <a:spcPts val="0"/>
              </a:spcBef>
              <a:spcAft>
                <a:spcPts val="0"/>
              </a:spcAft>
              <a:buClr>
                <a:schemeClr val="lt1"/>
              </a:buClr>
              <a:buSzPts val="1900"/>
              <a:buNone/>
              <a:defRPr/>
            </a:lvl8pPr>
            <a:lvl9pPr lvl="8">
              <a:spcBef>
                <a:spcPts val="0"/>
              </a:spcBef>
              <a:spcAft>
                <a:spcPts val="0"/>
              </a:spcAft>
              <a:buClr>
                <a:schemeClr val="lt1"/>
              </a:buClr>
              <a:buSzPts val="1900"/>
              <a:buNone/>
              <a:defRPr/>
            </a:lvl9pPr>
          </a:lstStyle>
          <a:p/>
        </p:txBody>
      </p:sp>
      <p:cxnSp>
        <p:nvCxnSpPr>
          <p:cNvPr id="403" name="Google Shape;403;g37a2d7ecb02_0_335"/>
          <p:cNvCxnSpPr/>
          <p:nvPr/>
        </p:nvCxnSpPr>
        <p:spPr>
          <a:xfrm>
            <a:off x="332913" y="-29700"/>
            <a:ext cx="0" cy="6903300"/>
          </a:xfrm>
          <a:prstGeom prst="straightConnector1">
            <a:avLst/>
          </a:prstGeom>
          <a:noFill/>
          <a:ln cap="flat" cmpd="sng" w="9525">
            <a:solidFill>
              <a:schemeClr val="accent5"/>
            </a:solidFill>
            <a:prstDash val="solid"/>
            <a:round/>
            <a:headEnd len="sm" w="sm" type="none"/>
            <a:tailEnd len="sm" w="sm" type="none"/>
          </a:ln>
        </p:spPr>
      </p:cxnSp>
      <p:cxnSp>
        <p:nvCxnSpPr>
          <p:cNvPr id="404" name="Google Shape;404;g37a2d7ecb02_0_335"/>
          <p:cNvCxnSpPr/>
          <p:nvPr/>
        </p:nvCxnSpPr>
        <p:spPr>
          <a:xfrm>
            <a:off x="235939" y="-19667"/>
            <a:ext cx="0" cy="6877500"/>
          </a:xfrm>
          <a:prstGeom prst="straightConnector1">
            <a:avLst/>
          </a:prstGeom>
          <a:noFill/>
          <a:ln cap="flat" cmpd="sng" w="9525">
            <a:solidFill>
              <a:schemeClr val="accent5"/>
            </a:solidFill>
            <a:prstDash val="solid"/>
            <a:round/>
            <a:headEnd len="sm" w="sm" type="none"/>
            <a:tailEnd len="sm" w="sm" type="none"/>
          </a:ln>
        </p:spPr>
      </p:cxnSp>
      <p:sp>
        <p:nvSpPr>
          <p:cNvPr id="405" name="Google Shape;405;g37a2d7ecb02_0_335"/>
          <p:cNvSpPr txBox="1"/>
          <p:nvPr>
            <p:ph idx="2" type="title"/>
          </p:nvPr>
        </p:nvSpPr>
        <p:spPr>
          <a:xfrm>
            <a:off x="3735993" y="656400"/>
            <a:ext cx="3286800" cy="636000"/>
          </a:xfrm>
          <a:prstGeom prst="rect">
            <a:avLst/>
          </a:prstGeom>
        </p:spPr>
        <p:txBody>
          <a:bodyPr anchorCtr="0" anchor="t" bIns="121875" lIns="121875" spcFirstLastPara="1" rIns="121875" wrap="square" tIns="121875">
            <a:spAutoFit/>
          </a:bodyPr>
          <a:lstStyle>
            <a:lvl1pPr lvl="0">
              <a:lnSpc>
                <a:spcPct val="100000"/>
              </a:lnSpc>
              <a:spcBef>
                <a:spcPts val="0"/>
              </a:spcBef>
              <a:spcAft>
                <a:spcPts val="0"/>
              </a:spcAft>
              <a:buClr>
                <a:schemeClr val="lt1"/>
              </a:buClr>
              <a:buSzPts val="2400"/>
              <a:buNone/>
              <a:defRPr b="0" sz="2400"/>
            </a:lvl1pPr>
            <a:lvl2pPr lvl="1">
              <a:lnSpc>
                <a:spcPct val="100000"/>
              </a:lnSpc>
              <a:spcBef>
                <a:spcPts val="0"/>
              </a:spcBef>
              <a:spcAft>
                <a:spcPts val="0"/>
              </a:spcAft>
              <a:buClr>
                <a:schemeClr val="lt1"/>
              </a:buClr>
              <a:buSzPts val="4000"/>
              <a:buNone/>
              <a:defRPr/>
            </a:lvl2pPr>
            <a:lvl3pPr lvl="2">
              <a:lnSpc>
                <a:spcPct val="100000"/>
              </a:lnSpc>
              <a:spcBef>
                <a:spcPts val="0"/>
              </a:spcBef>
              <a:spcAft>
                <a:spcPts val="0"/>
              </a:spcAft>
              <a:buClr>
                <a:schemeClr val="lt1"/>
              </a:buClr>
              <a:buSzPts val="4000"/>
              <a:buNone/>
              <a:defRPr/>
            </a:lvl3pPr>
            <a:lvl4pPr lvl="3">
              <a:lnSpc>
                <a:spcPct val="100000"/>
              </a:lnSpc>
              <a:spcBef>
                <a:spcPts val="0"/>
              </a:spcBef>
              <a:spcAft>
                <a:spcPts val="0"/>
              </a:spcAft>
              <a:buClr>
                <a:schemeClr val="lt1"/>
              </a:buClr>
              <a:buSzPts val="4000"/>
              <a:buNone/>
              <a:defRPr/>
            </a:lvl4pPr>
            <a:lvl5pPr lvl="4">
              <a:lnSpc>
                <a:spcPct val="100000"/>
              </a:lnSpc>
              <a:spcBef>
                <a:spcPts val="0"/>
              </a:spcBef>
              <a:spcAft>
                <a:spcPts val="0"/>
              </a:spcAft>
              <a:buClr>
                <a:schemeClr val="lt1"/>
              </a:buClr>
              <a:buSzPts val="4000"/>
              <a:buNone/>
              <a:defRPr/>
            </a:lvl5pPr>
            <a:lvl6pPr lvl="5">
              <a:lnSpc>
                <a:spcPct val="100000"/>
              </a:lnSpc>
              <a:spcBef>
                <a:spcPts val="0"/>
              </a:spcBef>
              <a:spcAft>
                <a:spcPts val="0"/>
              </a:spcAft>
              <a:buClr>
                <a:schemeClr val="lt1"/>
              </a:buClr>
              <a:buSzPts val="4000"/>
              <a:buNone/>
              <a:defRPr/>
            </a:lvl6pPr>
            <a:lvl7pPr lvl="6">
              <a:lnSpc>
                <a:spcPct val="100000"/>
              </a:lnSpc>
              <a:spcBef>
                <a:spcPts val="0"/>
              </a:spcBef>
              <a:spcAft>
                <a:spcPts val="0"/>
              </a:spcAft>
              <a:buClr>
                <a:schemeClr val="lt1"/>
              </a:buClr>
              <a:buSzPts val="4000"/>
              <a:buNone/>
              <a:defRPr/>
            </a:lvl7pPr>
            <a:lvl8pPr lvl="7">
              <a:lnSpc>
                <a:spcPct val="100000"/>
              </a:lnSpc>
              <a:spcBef>
                <a:spcPts val="0"/>
              </a:spcBef>
              <a:spcAft>
                <a:spcPts val="0"/>
              </a:spcAft>
              <a:buClr>
                <a:schemeClr val="lt1"/>
              </a:buClr>
              <a:buSzPts val="4000"/>
              <a:buNone/>
              <a:defRPr/>
            </a:lvl8pPr>
            <a:lvl9pPr lvl="8">
              <a:lnSpc>
                <a:spcPct val="100000"/>
              </a:lnSpc>
              <a:spcBef>
                <a:spcPts val="0"/>
              </a:spcBef>
              <a:spcAft>
                <a:spcPts val="0"/>
              </a:spcAft>
              <a:buClr>
                <a:schemeClr val="lt1"/>
              </a:buClr>
              <a:buSzPts val="4000"/>
              <a:buNone/>
              <a:defRPr/>
            </a:lvl9pPr>
          </a:lstStyle>
          <a:p/>
        </p:txBody>
      </p:sp>
      <p:sp>
        <p:nvSpPr>
          <p:cNvPr id="406" name="Google Shape;406;g37a2d7ecb02_0_335"/>
          <p:cNvSpPr txBox="1"/>
          <p:nvPr>
            <p:ph idx="3" type="body"/>
          </p:nvPr>
        </p:nvSpPr>
        <p:spPr>
          <a:xfrm>
            <a:off x="8283876" y="1335200"/>
            <a:ext cx="3286800" cy="1794900"/>
          </a:xfrm>
          <a:prstGeom prst="rect">
            <a:avLst/>
          </a:prstGeom>
        </p:spPr>
        <p:txBody>
          <a:bodyPr anchorCtr="0" anchor="t" bIns="121875" lIns="121875" spcFirstLastPara="1" rIns="121875" wrap="square" tIns="121875">
            <a:noAutofit/>
          </a:bodyPr>
          <a:lstStyle>
            <a:lvl1pPr indent="-311150" lvl="0" marL="457200">
              <a:spcBef>
                <a:spcPts val="0"/>
              </a:spcBef>
              <a:spcAft>
                <a:spcPts val="0"/>
              </a:spcAft>
              <a:buSzPts val="1300"/>
              <a:buChar char="●"/>
              <a:defRPr sz="1300"/>
            </a:lvl1pPr>
            <a:lvl2pPr indent="-311150" lvl="1" marL="914400">
              <a:spcBef>
                <a:spcPts val="1100"/>
              </a:spcBef>
              <a:spcAft>
                <a:spcPts val="0"/>
              </a:spcAft>
              <a:buSzPts val="1300"/>
              <a:buChar char="○"/>
              <a:defRPr sz="1300"/>
            </a:lvl2pPr>
            <a:lvl3pPr indent="-311150" lvl="2" marL="1371600">
              <a:spcBef>
                <a:spcPts val="1100"/>
              </a:spcBef>
              <a:spcAft>
                <a:spcPts val="0"/>
              </a:spcAft>
              <a:buSzPts val="1300"/>
              <a:buChar char="■"/>
              <a:defRPr sz="1300"/>
            </a:lvl3pPr>
            <a:lvl4pPr indent="-311150" lvl="3" marL="1828800">
              <a:spcBef>
                <a:spcPts val="1100"/>
              </a:spcBef>
              <a:spcAft>
                <a:spcPts val="0"/>
              </a:spcAft>
              <a:buSzPts val="1300"/>
              <a:buChar char="●"/>
              <a:defRPr sz="1300"/>
            </a:lvl4pPr>
            <a:lvl5pPr indent="-311150" lvl="4" marL="2286000">
              <a:spcBef>
                <a:spcPts val="1100"/>
              </a:spcBef>
              <a:spcAft>
                <a:spcPts val="0"/>
              </a:spcAft>
              <a:buSzPts val="1300"/>
              <a:buChar char="○"/>
              <a:defRPr sz="1300"/>
            </a:lvl5pPr>
            <a:lvl6pPr indent="-311150" lvl="5" marL="2743200">
              <a:spcBef>
                <a:spcPts val="1100"/>
              </a:spcBef>
              <a:spcAft>
                <a:spcPts val="0"/>
              </a:spcAft>
              <a:buSzPts val="1300"/>
              <a:buChar char="■"/>
              <a:defRPr sz="1300"/>
            </a:lvl6pPr>
            <a:lvl7pPr indent="-311150" lvl="6" marL="3200400">
              <a:spcBef>
                <a:spcPts val="1100"/>
              </a:spcBef>
              <a:spcAft>
                <a:spcPts val="0"/>
              </a:spcAft>
              <a:buSzPts val="1300"/>
              <a:buChar char="●"/>
              <a:defRPr sz="1300"/>
            </a:lvl7pPr>
            <a:lvl8pPr indent="-311150" lvl="7" marL="3657600">
              <a:spcBef>
                <a:spcPts val="1100"/>
              </a:spcBef>
              <a:spcAft>
                <a:spcPts val="0"/>
              </a:spcAft>
              <a:buSzPts val="1300"/>
              <a:buChar char="○"/>
              <a:defRPr sz="1300"/>
            </a:lvl8pPr>
            <a:lvl9pPr indent="-311150" lvl="8" marL="4114800">
              <a:spcBef>
                <a:spcPts val="1100"/>
              </a:spcBef>
              <a:spcAft>
                <a:spcPts val="1100"/>
              </a:spcAft>
              <a:buSzPts val="1300"/>
              <a:buChar char="■"/>
              <a:defRPr sz="1300"/>
            </a:lvl9pPr>
          </a:lstStyle>
          <a:p/>
        </p:txBody>
      </p:sp>
      <p:sp>
        <p:nvSpPr>
          <p:cNvPr id="407" name="Google Shape;407;g37a2d7ecb02_0_335"/>
          <p:cNvSpPr txBox="1"/>
          <p:nvPr>
            <p:ph idx="4" type="title"/>
          </p:nvPr>
        </p:nvSpPr>
        <p:spPr>
          <a:xfrm>
            <a:off x="8284175" y="656400"/>
            <a:ext cx="3286800" cy="636000"/>
          </a:xfrm>
          <a:prstGeom prst="rect">
            <a:avLst/>
          </a:prstGeom>
        </p:spPr>
        <p:txBody>
          <a:bodyPr anchorCtr="0" anchor="t" bIns="121875" lIns="121875" spcFirstLastPara="1" rIns="121875" wrap="square" tIns="121875">
            <a:spAutoFit/>
          </a:bodyPr>
          <a:lstStyle>
            <a:lvl1pPr lvl="0">
              <a:lnSpc>
                <a:spcPct val="100000"/>
              </a:lnSpc>
              <a:spcBef>
                <a:spcPts val="0"/>
              </a:spcBef>
              <a:spcAft>
                <a:spcPts val="0"/>
              </a:spcAft>
              <a:buClr>
                <a:schemeClr val="lt1"/>
              </a:buClr>
              <a:buSzPts val="2400"/>
              <a:buNone/>
              <a:defRPr b="0" sz="2400"/>
            </a:lvl1pPr>
            <a:lvl2pPr lvl="1">
              <a:lnSpc>
                <a:spcPct val="100000"/>
              </a:lnSpc>
              <a:spcBef>
                <a:spcPts val="0"/>
              </a:spcBef>
              <a:spcAft>
                <a:spcPts val="0"/>
              </a:spcAft>
              <a:buClr>
                <a:schemeClr val="lt1"/>
              </a:buClr>
              <a:buSzPts val="4000"/>
              <a:buNone/>
              <a:defRPr/>
            </a:lvl2pPr>
            <a:lvl3pPr lvl="2">
              <a:lnSpc>
                <a:spcPct val="100000"/>
              </a:lnSpc>
              <a:spcBef>
                <a:spcPts val="0"/>
              </a:spcBef>
              <a:spcAft>
                <a:spcPts val="0"/>
              </a:spcAft>
              <a:buClr>
                <a:schemeClr val="lt1"/>
              </a:buClr>
              <a:buSzPts val="4000"/>
              <a:buNone/>
              <a:defRPr/>
            </a:lvl3pPr>
            <a:lvl4pPr lvl="3">
              <a:lnSpc>
                <a:spcPct val="100000"/>
              </a:lnSpc>
              <a:spcBef>
                <a:spcPts val="0"/>
              </a:spcBef>
              <a:spcAft>
                <a:spcPts val="0"/>
              </a:spcAft>
              <a:buClr>
                <a:schemeClr val="lt1"/>
              </a:buClr>
              <a:buSzPts val="4000"/>
              <a:buNone/>
              <a:defRPr/>
            </a:lvl4pPr>
            <a:lvl5pPr lvl="4">
              <a:lnSpc>
                <a:spcPct val="100000"/>
              </a:lnSpc>
              <a:spcBef>
                <a:spcPts val="0"/>
              </a:spcBef>
              <a:spcAft>
                <a:spcPts val="0"/>
              </a:spcAft>
              <a:buClr>
                <a:schemeClr val="lt1"/>
              </a:buClr>
              <a:buSzPts val="4000"/>
              <a:buNone/>
              <a:defRPr/>
            </a:lvl5pPr>
            <a:lvl6pPr lvl="5">
              <a:lnSpc>
                <a:spcPct val="100000"/>
              </a:lnSpc>
              <a:spcBef>
                <a:spcPts val="0"/>
              </a:spcBef>
              <a:spcAft>
                <a:spcPts val="0"/>
              </a:spcAft>
              <a:buClr>
                <a:schemeClr val="lt1"/>
              </a:buClr>
              <a:buSzPts val="4000"/>
              <a:buNone/>
              <a:defRPr/>
            </a:lvl6pPr>
            <a:lvl7pPr lvl="6">
              <a:lnSpc>
                <a:spcPct val="100000"/>
              </a:lnSpc>
              <a:spcBef>
                <a:spcPts val="0"/>
              </a:spcBef>
              <a:spcAft>
                <a:spcPts val="0"/>
              </a:spcAft>
              <a:buClr>
                <a:schemeClr val="lt1"/>
              </a:buClr>
              <a:buSzPts val="4000"/>
              <a:buNone/>
              <a:defRPr/>
            </a:lvl7pPr>
            <a:lvl8pPr lvl="7">
              <a:lnSpc>
                <a:spcPct val="100000"/>
              </a:lnSpc>
              <a:spcBef>
                <a:spcPts val="0"/>
              </a:spcBef>
              <a:spcAft>
                <a:spcPts val="0"/>
              </a:spcAft>
              <a:buClr>
                <a:schemeClr val="lt1"/>
              </a:buClr>
              <a:buSzPts val="4000"/>
              <a:buNone/>
              <a:defRPr/>
            </a:lvl8pPr>
            <a:lvl9pPr lvl="8">
              <a:lnSpc>
                <a:spcPct val="100000"/>
              </a:lnSpc>
              <a:spcBef>
                <a:spcPts val="0"/>
              </a:spcBef>
              <a:spcAft>
                <a:spcPts val="0"/>
              </a:spcAft>
              <a:buClr>
                <a:schemeClr val="lt1"/>
              </a:buClr>
              <a:buSzPts val="4000"/>
              <a:buNone/>
              <a:defRPr/>
            </a:lvl9pPr>
          </a:lstStyle>
          <a:p/>
        </p:txBody>
      </p:sp>
      <p:sp>
        <p:nvSpPr>
          <p:cNvPr id="408" name="Google Shape;408;g37a2d7ecb02_0_335"/>
          <p:cNvSpPr txBox="1"/>
          <p:nvPr>
            <p:ph idx="5" type="body"/>
          </p:nvPr>
        </p:nvSpPr>
        <p:spPr>
          <a:xfrm>
            <a:off x="3735694" y="4589800"/>
            <a:ext cx="3286800" cy="1794900"/>
          </a:xfrm>
          <a:prstGeom prst="rect">
            <a:avLst/>
          </a:prstGeom>
        </p:spPr>
        <p:txBody>
          <a:bodyPr anchorCtr="0" anchor="t" bIns="121875" lIns="121875" spcFirstLastPara="1" rIns="121875" wrap="square" tIns="121875">
            <a:noAutofit/>
          </a:bodyPr>
          <a:lstStyle>
            <a:lvl1pPr indent="-311150" lvl="0" marL="457200">
              <a:spcBef>
                <a:spcPts val="0"/>
              </a:spcBef>
              <a:spcAft>
                <a:spcPts val="0"/>
              </a:spcAft>
              <a:buSzPts val="1300"/>
              <a:buChar char="●"/>
              <a:defRPr sz="1300"/>
            </a:lvl1pPr>
            <a:lvl2pPr indent="-311150" lvl="1" marL="914400">
              <a:spcBef>
                <a:spcPts val="1100"/>
              </a:spcBef>
              <a:spcAft>
                <a:spcPts val="0"/>
              </a:spcAft>
              <a:buSzPts val="1300"/>
              <a:buChar char="○"/>
              <a:defRPr sz="1300"/>
            </a:lvl2pPr>
            <a:lvl3pPr indent="-311150" lvl="2" marL="1371600">
              <a:spcBef>
                <a:spcPts val="1100"/>
              </a:spcBef>
              <a:spcAft>
                <a:spcPts val="0"/>
              </a:spcAft>
              <a:buSzPts val="1300"/>
              <a:buChar char="■"/>
              <a:defRPr sz="1300"/>
            </a:lvl3pPr>
            <a:lvl4pPr indent="-311150" lvl="3" marL="1828800">
              <a:spcBef>
                <a:spcPts val="1100"/>
              </a:spcBef>
              <a:spcAft>
                <a:spcPts val="0"/>
              </a:spcAft>
              <a:buSzPts val="1300"/>
              <a:buChar char="●"/>
              <a:defRPr sz="1300"/>
            </a:lvl4pPr>
            <a:lvl5pPr indent="-311150" lvl="4" marL="2286000">
              <a:spcBef>
                <a:spcPts val="1100"/>
              </a:spcBef>
              <a:spcAft>
                <a:spcPts val="0"/>
              </a:spcAft>
              <a:buSzPts val="1300"/>
              <a:buChar char="○"/>
              <a:defRPr sz="1300"/>
            </a:lvl5pPr>
            <a:lvl6pPr indent="-311150" lvl="5" marL="2743200">
              <a:spcBef>
                <a:spcPts val="1100"/>
              </a:spcBef>
              <a:spcAft>
                <a:spcPts val="0"/>
              </a:spcAft>
              <a:buSzPts val="1300"/>
              <a:buChar char="■"/>
              <a:defRPr sz="1300"/>
            </a:lvl6pPr>
            <a:lvl7pPr indent="-311150" lvl="6" marL="3200400">
              <a:spcBef>
                <a:spcPts val="1100"/>
              </a:spcBef>
              <a:spcAft>
                <a:spcPts val="0"/>
              </a:spcAft>
              <a:buSzPts val="1300"/>
              <a:buChar char="●"/>
              <a:defRPr sz="1300"/>
            </a:lvl7pPr>
            <a:lvl8pPr indent="-311150" lvl="7" marL="3657600">
              <a:spcBef>
                <a:spcPts val="1100"/>
              </a:spcBef>
              <a:spcAft>
                <a:spcPts val="0"/>
              </a:spcAft>
              <a:buSzPts val="1300"/>
              <a:buChar char="○"/>
              <a:defRPr sz="1300"/>
            </a:lvl8pPr>
            <a:lvl9pPr indent="-311150" lvl="8" marL="4114800">
              <a:spcBef>
                <a:spcPts val="1100"/>
              </a:spcBef>
              <a:spcAft>
                <a:spcPts val="1100"/>
              </a:spcAft>
              <a:buSzPts val="1300"/>
              <a:buChar char="■"/>
              <a:defRPr sz="1300"/>
            </a:lvl9pPr>
          </a:lstStyle>
          <a:p/>
        </p:txBody>
      </p:sp>
      <p:sp>
        <p:nvSpPr>
          <p:cNvPr id="409" name="Google Shape;409;g37a2d7ecb02_0_335"/>
          <p:cNvSpPr txBox="1"/>
          <p:nvPr>
            <p:ph idx="6" type="title"/>
          </p:nvPr>
        </p:nvSpPr>
        <p:spPr>
          <a:xfrm>
            <a:off x="3735993" y="3911000"/>
            <a:ext cx="3286800" cy="636000"/>
          </a:xfrm>
          <a:prstGeom prst="rect">
            <a:avLst/>
          </a:prstGeom>
        </p:spPr>
        <p:txBody>
          <a:bodyPr anchorCtr="0" anchor="t" bIns="121875" lIns="121875" spcFirstLastPara="1" rIns="121875" wrap="square" tIns="121875">
            <a:spAutoFit/>
          </a:bodyPr>
          <a:lstStyle>
            <a:lvl1pPr lvl="0">
              <a:lnSpc>
                <a:spcPct val="100000"/>
              </a:lnSpc>
              <a:spcBef>
                <a:spcPts val="0"/>
              </a:spcBef>
              <a:spcAft>
                <a:spcPts val="0"/>
              </a:spcAft>
              <a:buClr>
                <a:schemeClr val="lt1"/>
              </a:buClr>
              <a:buSzPts val="2400"/>
              <a:buNone/>
              <a:defRPr b="0" sz="2400"/>
            </a:lvl1pPr>
            <a:lvl2pPr lvl="1">
              <a:lnSpc>
                <a:spcPct val="100000"/>
              </a:lnSpc>
              <a:spcBef>
                <a:spcPts val="0"/>
              </a:spcBef>
              <a:spcAft>
                <a:spcPts val="0"/>
              </a:spcAft>
              <a:buClr>
                <a:schemeClr val="lt1"/>
              </a:buClr>
              <a:buSzPts val="4000"/>
              <a:buNone/>
              <a:defRPr/>
            </a:lvl2pPr>
            <a:lvl3pPr lvl="2">
              <a:lnSpc>
                <a:spcPct val="100000"/>
              </a:lnSpc>
              <a:spcBef>
                <a:spcPts val="0"/>
              </a:spcBef>
              <a:spcAft>
                <a:spcPts val="0"/>
              </a:spcAft>
              <a:buClr>
                <a:schemeClr val="lt1"/>
              </a:buClr>
              <a:buSzPts val="4000"/>
              <a:buNone/>
              <a:defRPr/>
            </a:lvl3pPr>
            <a:lvl4pPr lvl="3">
              <a:lnSpc>
                <a:spcPct val="100000"/>
              </a:lnSpc>
              <a:spcBef>
                <a:spcPts val="0"/>
              </a:spcBef>
              <a:spcAft>
                <a:spcPts val="0"/>
              </a:spcAft>
              <a:buClr>
                <a:schemeClr val="lt1"/>
              </a:buClr>
              <a:buSzPts val="4000"/>
              <a:buNone/>
              <a:defRPr/>
            </a:lvl4pPr>
            <a:lvl5pPr lvl="4">
              <a:lnSpc>
                <a:spcPct val="100000"/>
              </a:lnSpc>
              <a:spcBef>
                <a:spcPts val="0"/>
              </a:spcBef>
              <a:spcAft>
                <a:spcPts val="0"/>
              </a:spcAft>
              <a:buClr>
                <a:schemeClr val="lt1"/>
              </a:buClr>
              <a:buSzPts val="4000"/>
              <a:buNone/>
              <a:defRPr/>
            </a:lvl5pPr>
            <a:lvl6pPr lvl="5">
              <a:lnSpc>
                <a:spcPct val="100000"/>
              </a:lnSpc>
              <a:spcBef>
                <a:spcPts val="0"/>
              </a:spcBef>
              <a:spcAft>
                <a:spcPts val="0"/>
              </a:spcAft>
              <a:buClr>
                <a:schemeClr val="lt1"/>
              </a:buClr>
              <a:buSzPts val="4000"/>
              <a:buNone/>
              <a:defRPr/>
            </a:lvl6pPr>
            <a:lvl7pPr lvl="6">
              <a:lnSpc>
                <a:spcPct val="100000"/>
              </a:lnSpc>
              <a:spcBef>
                <a:spcPts val="0"/>
              </a:spcBef>
              <a:spcAft>
                <a:spcPts val="0"/>
              </a:spcAft>
              <a:buClr>
                <a:schemeClr val="lt1"/>
              </a:buClr>
              <a:buSzPts val="4000"/>
              <a:buNone/>
              <a:defRPr/>
            </a:lvl7pPr>
            <a:lvl8pPr lvl="7">
              <a:lnSpc>
                <a:spcPct val="100000"/>
              </a:lnSpc>
              <a:spcBef>
                <a:spcPts val="0"/>
              </a:spcBef>
              <a:spcAft>
                <a:spcPts val="0"/>
              </a:spcAft>
              <a:buClr>
                <a:schemeClr val="lt1"/>
              </a:buClr>
              <a:buSzPts val="4000"/>
              <a:buNone/>
              <a:defRPr/>
            </a:lvl8pPr>
            <a:lvl9pPr lvl="8">
              <a:lnSpc>
                <a:spcPct val="100000"/>
              </a:lnSpc>
              <a:spcBef>
                <a:spcPts val="0"/>
              </a:spcBef>
              <a:spcAft>
                <a:spcPts val="0"/>
              </a:spcAft>
              <a:buClr>
                <a:schemeClr val="lt1"/>
              </a:buClr>
              <a:buSzPts val="4000"/>
              <a:buNone/>
              <a:defRPr/>
            </a:lvl9pPr>
          </a:lstStyle>
          <a:p/>
        </p:txBody>
      </p:sp>
      <p:sp>
        <p:nvSpPr>
          <p:cNvPr id="410" name="Google Shape;410;g37a2d7ecb02_0_335"/>
          <p:cNvSpPr txBox="1"/>
          <p:nvPr>
            <p:ph idx="7" type="body"/>
          </p:nvPr>
        </p:nvSpPr>
        <p:spPr>
          <a:xfrm>
            <a:off x="8283876" y="4589800"/>
            <a:ext cx="3286800" cy="1794900"/>
          </a:xfrm>
          <a:prstGeom prst="rect">
            <a:avLst/>
          </a:prstGeom>
        </p:spPr>
        <p:txBody>
          <a:bodyPr anchorCtr="0" anchor="t" bIns="121875" lIns="121875" spcFirstLastPara="1" rIns="121875" wrap="square" tIns="121875">
            <a:noAutofit/>
          </a:bodyPr>
          <a:lstStyle>
            <a:lvl1pPr indent="-311150" lvl="0" marL="457200">
              <a:spcBef>
                <a:spcPts val="0"/>
              </a:spcBef>
              <a:spcAft>
                <a:spcPts val="0"/>
              </a:spcAft>
              <a:buSzPts val="1300"/>
              <a:buChar char="●"/>
              <a:defRPr sz="1300"/>
            </a:lvl1pPr>
            <a:lvl2pPr indent="-311150" lvl="1" marL="914400">
              <a:spcBef>
                <a:spcPts val="1100"/>
              </a:spcBef>
              <a:spcAft>
                <a:spcPts val="0"/>
              </a:spcAft>
              <a:buSzPts val="1300"/>
              <a:buChar char="○"/>
              <a:defRPr sz="1300"/>
            </a:lvl2pPr>
            <a:lvl3pPr indent="-311150" lvl="2" marL="1371600">
              <a:spcBef>
                <a:spcPts val="1100"/>
              </a:spcBef>
              <a:spcAft>
                <a:spcPts val="0"/>
              </a:spcAft>
              <a:buSzPts val="1300"/>
              <a:buChar char="■"/>
              <a:defRPr sz="1300"/>
            </a:lvl3pPr>
            <a:lvl4pPr indent="-311150" lvl="3" marL="1828800">
              <a:spcBef>
                <a:spcPts val="1100"/>
              </a:spcBef>
              <a:spcAft>
                <a:spcPts val="0"/>
              </a:spcAft>
              <a:buSzPts val="1300"/>
              <a:buChar char="●"/>
              <a:defRPr sz="1300"/>
            </a:lvl4pPr>
            <a:lvl5pPr indent="-311150" lvl="4" marL="2286000">
              <a:spcBef>
                <a:spcPts val="1100"/>
              </a:spcBef>
              <a:spcAft>
                <a:spcPts val="0"/>
              </a:spcAft>
              <a:buSzPts val="1300"/>
              <a:buChar char="○"/>
              <a:defRPr sz="1300"/>
            </a:lvl5pPr>
            <a:lvl6pPr indent="-311150" lvl="5" marL="2743200">
              <a:spcBef>
                <a:spcPts val="1100"/>
              </a:spcBef>
              <a:spcAft>
                <a:spcPts val="0"/>
              </a:spcAft>
              <a:buSzPts val="1300"/>
              <a:buChar char="■"/>
              <a:defRPr sz="1300"/>
            </a:lvl6pPr>
            <a:lvl7pPr indent="-311150" lvl="6" marL="3200400">
              <a:spcBef>
                <a:spcPts val="1100"/>
              </a:spcBef>
              <a:spcAft>
                <a:spcPts val="0"/>
              </a:spcAft>
              <a:buSzPts val="1300"/>
              <a:buChar char="●"/>
              <a:defRPr sz="1300"/>
            </a:lvl7pPr>
            <a:lvl8pPr indent="-311150" lvl="7" marL="3657600">
              <a:spcBef>
                <a:spcPts val="1100"/>
              </a:spcBef>
              <a:spcAft>
                <a:spcPts val="0"/>
              </a:spcAft>
              <a:buSzPts val="1300"/>
              <a:buChar char="○"/>
              <a:defRPr sz="1300"/>
            </a:lvl8pPr>
            <a:lvl9pPr indent="-311150" lvl="8" marL="4114800">
              <a:spcBef>
                <a:spcPts val="1100"/>
              </a:spcBef>
              <a:spcAft>
                <a:spcPts val="1100"/>
              </a:spcAft>
              <a:buSzPts val="1300"/>
              <a:buChar char="■"/>
              <a:defRPr sz="1300"/>
            </a:lvl9pPr>
          </a:lstStyle>
          <a:p/>
        </p:txBody>
      </p:sp>
      <p:sp>
        <p:nvSpPr>
          <p:cNvPr id="411" name="Google Shape;411;g37a2d7ecb02_0_335"/>
          <p:cNvSpPr txBox="1"/>
          <p:nvPr>
            <p:ph idx="8" type="title"/>
          </p:nvPr>
        </p:nvSpPr>
        <p:spPr>
          <a:xfrm>
            <a:off x="8284175" y="3911000"/>
            <a:ext cx="3286800" cy="636000"/>
          </a:xfrm>
          <a:prstGeom prst="rect">
            <a:avLst/>
          </a:prstGeom>
        </p:spPr>
        <p:txBody>
          <a:bodyPr anchorCtr="0" anchor="t" bIns="121875" lIns="121875" spcFirstLastPara="1" rIns="121875" wrap="square" tIns="121875">
            <a:spAutoFit/>
          </a:bodyPr>
          <a:lstStyle>
            <a:lvl1pPr lvl="0">
              <a:lnSpc>
                <a:spcPct val="100000"/>
              </a:lnSpc>
              <a:spcBef>
                <a:spcPts val="0"/>
              </a:spcBef>
              <a:spcAft>
                <a:spcPts val="0"/>
              </a:spcAft>
              <a:buClr>
                <a:schemeClr val="lt1"/>
              </a:buClr>
              <a:buSzPts val="2400"/>
              <a:buNone/>
              <a:defRPr b="0" sz="2400"/>
            </a:lvl1pPr>
            <a:lvl2pPr lvl="1">
              <a:lnSpc>
                <a:spcPct val="100000"/>
              </a:lnSpc>
              <a:spcBef>
                <a:spcPts val="0"/>
              </a:spcBef>
              <a:spcAft>
                <a:spcPts val="0"/>
              </a:spcAft>
              <a:buClr>
                <a:schemeClr val="lt1"/>
              </a:buClr>
              <a:buSzPts val="4000"/>
              <a:buNone/>
              <a:defRPr/>
            </a:lvl2pPr>
            <a:lvl3pPr lvl="2">
              <a:lnSpc>
                <a:spcPct val="100000"/>
              </a:lnSpc>
              <a:spcBef>
                <a:spcPts val="0"/>
              </a:spcBef>
              <a:spcAft>
                <a:spcPts val="0"/>
              </a:spcAft>
              <a:buClr>
                <a:schemeClr val="lt1"/>
              </a:buClr>
              <a:buSzPts val="4000"/>
              <a:buNone/>
              <a:defRPr/>
            </a:lvl3pPr>
            <a:lvl4pPr lvl="3">
              <a:lnSpc>
                <a:spcPct val="100000"/>
              </a:lnSpc>
              <a:spcBef>
                <a:spcPts val="0"/>
              </a:spcBef>
              <a:spcAft>
                <a:spcPts val="0"/>
              </a:spcAft>
              <a:buClr>
                <a:schemeClr val="lt1"/>
              </a:buClr>
              <a:buSzPts val="4000"/>
              <a:buNone/>
              <a:defRPr/>
            </a:lvl4pPr>
            <a:lvl5pPr lvl="4">
              <a:lnSpc>
                <a:spcPct val="100000"/>
              </a:lnSpc>
              <a:spcBef>
                <a:spcPts val="0"/>
              </a:spcBef>
              <a:spcAft>
                <a:spcPts val="0"/>
              </a:spcAft>
              <a:buClr>
                <a:schemeClr val="lt1"/>
              </a:buClr>
              <a:buSzPts val="4000"/>
              <a:buNone/>
              <a:defRPr/>
            </a:lvl5pPr>
            <a:lvl6pPr lvl="5">
              <a:lnSpc>
                <a:spcPct val="100000"/>
              </a:lnSpc>
              <a:spcBef>
                <a:spcPts val="0"/>
              </a:spcBef>
              <a:spcAft>
                <a:spcPts val="0"/>
              </a:spcAft>
              <a:buClr>
                <a:schemeClr val="lt1"/>
              </a:buClr>
              <a:buSzPts val="4000"/>
              <a:buNone/>
              <a:defRPr/>
            </a:lvl6pPr>
            <a:lvl7pPr lvl="6">
              <a:lnSpc>
                <a:spcPct val="100000"/>
              </a:lnSpc>
              <a:spcBef>
                <a:spcPts val="0"/>
              </a:spcBef>
              <a:spcAft>
                <a:spcPts val="0"/>
              </a:spcAft>
              <a:buClr>
                <a:schemeClr val="lt1"/>
              </a:buClr>
              <a:buSzPts val="4000"/>
              <a:buNone/>
              <a:defRPr/>
            </a:lvl7pPr>
            <a:lvl8pPr lvl="7">
              <a:lnSpc>
                <a:spcPct val="100000"/>
              </a:lnSpc>
              <a:spcBef>
                <a:spcPts val="0"/>
              </a:spcBef>
              <a:spcAft>
                <a:spcPts val="0"/>
              </a:spcAft>
              <a:buClr>
                <a:schemeClr val="lt1"/>
              </a:buClr>
              <a:buSzPts val="4000"/>
              <a:buNone/>
              <a:defRPr/>
            </a:lvl8pPr>
            <a:lvl9pPr lvl="8">
              <a:lnSpc>
                <a:spcPct val="100000"/>
              </a:lnSpc>
              <a:spcBef>
                <a:spcPts val="0"/>
              </a:spcBef>
              <a:spcAft>
                <a:spcPts val="0"/>
              </a:spcAft>
              <a:buClr>
                <a:schemeClr val="lt1"/>
              </a:buClr>
              <a:buSzPts val="4000"/>
              <a:buNone/>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pen Agenda 1">
  <p:cSld name="BLANK_1_1_1_1_1_1_1_1_1_3">
    <p:bg>
      <p:bgPr>
        <a:solidFill>
          <a:srgbClr val="343534"/>
        </a:solidFill>
      </p:bgPr>
    </p:bg>
    <p:spTree>
      <p:nvGrpSpPr>
        <p:cNvPr id="412" name="Shape 412"/>
        <p:cNvGrpSpPr/>
        <p:nvPr/>
      </p:nvGrpSpPr>
      <p:grpSpPr>
        <a:xfrm>
          <a:off x="0" y="0"/>
          <a:ext cx="0" cy="0"/>
          <a:chOff x="0" y="0"/>
          <a:chExt cx="0" cy="0"/>
        </a:xfrm>
      </p:grpSpPr>
      <p:sp>
        <p:nvSpPr>
          <p:cNvPr id="413" name="Google Shape;413;g37a2d7ecb02_0_404"/>
          <p:cNvSpPr/>
          <p:nvPr/>
        </p:nvSpPr>
        <p:spPr>
          <a:xfrm>
            <a:off x="1326954" y="268233"/>
            <a:ext cx="9786300" cy="6076800"/>
          </a:xfrm>
          <a:prstGeom prst="rect">
            <a:avLst/>
          </a:prstGeom>
          <a:solidFill>
            <a:srgbClr val="343534"/>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414" name="Google Shape;414;g37a2d7ecb02_0_404"/>
          <p:cNvSpPr/>
          <p:nvPr/>
        </p:nvSpPr>
        <p:spPr>
          <a:xfrm>
            <a:off x="1503942" y="368767"/>
            <a:ext cx="9475800" cy="6023700"/>
          </a:xfrm>
          <a:prstGeom prst="rect">
            <a:avLst/>
          </a:prstGeom>
          <a:solidFill>
            <a:schemeClr val="accent5"/>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415" name="Google Shape;415;g37a2d7ecb02_0_404"/>
          <p:cNvSpPr/>
          <p:nvPr/>
        </p:nvSpPr>
        <p:spPr>
          <a:xfrm>
            <a:off x="5875636" y="417233"/>
            <a:ext cx="4971600" cy="6023700"/>
          </a:xfrm>
          <a:prstGeom prst="rect">
            <a:avLst/>
          </a:prstGeom>
          <a:solidFill>
            <a:schemeClr val="dk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League Spartan SemiBold"/>
              <a:ea typeface="League Spartan SemiBold"/>
              <a:cs typeface="League Spartan SemiBold"/>
              <a:sym typeface="League Spartan SemiBold"/>
            </a:endParaRPr>
          </a:p>
        </p:txBody>
      </p:sp>
      <p:sp>
        <p:nvSpPr>
          <p:cNvPr id="416" name="Google Shape;416;g37a2d7ecb02_0_404"/>
          <p:cNvSpPr/>
          <p:nvPr/>
        </p:nvSpPr>
        <p:spPr>
          <a:xfrm>
            <a:off x="1622511" y="417167"/>
            <a:ext cx="4218900" cy="6023700"/>
          </a:xfrm>
          <a:prstGeom prst="rect">
            <a:avLst/>
          </a:prstGeom>
          <a:solidFill>
            <a:schemeClr val="dk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nvGrpSpPr>
          <p:cNvPr id="417" name="Google Shape;417;g37a2d7ecb02_0_404"/>
          <p:cNvGrpSpPr/>
          <p:nvPr/>
        </p:nvGrpSpPr>
        <p:grpSpPr>
          <a:xfrm>
            <a:off x="5628188" y="520131"/>
            <a:ext cx="488031" cy="5779598"/>
            <a:chOff x="3473077" y="259175"/>
            <a:chExt cx="366115" cy="4334807"/>
          </a:xfrm>
        </p:grpSpPr>
        <p:grpSp>
          <p:nvGrpSpPr>
            <p:cNvPr id="418" name="Google Shape;418;g37a2d7ecb02_0_404"/>
            <p:cNvGrpSpPr/>
            <p:nvPr/>
          </p:nvGrpSpPr>
          <p:grpSpPr>
            <a:xfrm rot="10800000">
              <a:off x="3473077" y="259175"/>
              <a:ext cx="184470" cy="4334807"/>
              <a:chOff x="5380497" y="383100"/>
              <a:chExt cx="189628" cy="4456010"/>
            </a:xfrm>
          </p:grpSpPr>
          <p:grpSp>
            <p:nvGrpSpPr>
              <p:cNvPr id="419" name="Google Shape;419;g37a2d7ecb02_0_404"/>
              <p:cNvGrpSpPr/>
              <p:nvPr/>
            </p:nvGrpSpPr>
            <p:grpSpPr>
              <a:xfrm>
                <a:off x="5380497" y="383100"/>
                <a:ext cx="189628" cy="981668"/>
                <a:chOff x="5380497" y="383100"/>
                <a:chExt cx="189628" cy="981668"/>
              </a:xfrm>
            </p:grpSpPr>
            <p:grpSp>
              <p:nvGrpSpPr>
                <p:cNvPr id="420" name="Google Shape;420;g37a2d7ecb02_0_404"/>
                <p:cNvGrpSpPr/>
                <p:nvPr/>
              </p:nvGrpSpPr>
              <p:grpSpPr>
                <a:xfrm>
                  <a:off x="5380497" y="383100"/>
                  <a:ext cx="187974" cy="130800"/>
                  <a:chOff x="4804925" y="764100"/>
                  <a:chExt cx="187974" cy="130800"/>
                </a:xfrm>
              </p:grpSpPr>
              <p:sp>
                <p:nvSpPr>
                  <p:cNvPr id="421" name="Google Shape;421;g37a2d7ecb02_0_404"/>
                  <p:cNvSpPr/>
                  <p:nvPr/>
                </p:nvSpPr>
                <p:spPr>
                  <a:xfrm>
                    <a:off x="4856699" y="764100"/>
                    <a:ext cx="136200" cy="130800"/>
                  </a:xfrm>
                  <a:prstGeom prst="ellipse">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422" name="Google Shape;422;g37a2d7ecb02_0_404"/>
                  <p:cNvSpPr/>
                  <p:nvPr/>
                </p:nvSpPr>
                <p:spPr>
                  <a:xfrm>
                    <a:off x="4804925" y="811200"/>
                    <a:ext cx="61800" cy="36600"/>
                  </a:xfrm>
                  <a:prstGeom prst="rect">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423" name="Google Shape;423;g37a2d7ecb02_0_404"/>
                <p:cNvGrpSpPr/>
                <p:nvPr/>
              </p:nvGrpSpPr>
              <p:grpSpPr>
                <a:xfrm>
                  <a:off x="5382151" y="822110"/>
                  <a:ext cx="187974" cy="130800"/>
                  <a:chOff x="4804925" y="764100"/>
                  <a:chExt cx="187974" cy="130800"/>
                </a:xfrm>
              </p:grpSpPr>
              <p:sp>
                <p:nvSpPr>
                  <p:cNvPr id="424" name="Google Shape;424;g37a2d7ecb02_0_404"/>
                  <p:cNvSpPr/>
                  <p:nvPr/>
                </p:nvSpPr>
                <p:spPr>
                  <a:xfrm>
                    <a:off x="4856699" y="764100"/>
                    <a:ext cx="136200" cy="130800"/>
                  </a:xfrm>
                  <a:prstGeom prst="ellipse">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425" name="Google Shape;425;g37a2d7ecb02_0_404"/>
                  <p:cNvSpPr/>
                  <p:nvPr/>
                </p:nvSpPr>
                <p:spPr>
                  <a:xfrm>
                    <a:off x="4804925" y="811200"/>
                    <a:ext cx="61800" cy="36600"/>
                  </a:xfrm>
                  <a:prstGeom prst="rect">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426" name="Google Shape;426;g37a2d7ecb02_0_404"/>
                <p:cNvGrpSpPr/>
                <p:nvPr/>
              </p:nvGrpSpPr>
              <p:grpSpPr>
                <a:xfrm>
                  <a:off x="5382151" y="1233968"/>
                  <a:ext cx="187974" cy="130800"/>
                  <a:chOff x="4804925" y="764100"/>
                  <a:chExt cx="187974" cy="130800"/>
                </a:xfrm>
              </p:grpSpPr>
              <p:sp>
                <p:nvSpPr>
                  <p:cNvPr id="427" name="Google Shape;427;g37a2d7ecb02_0_404"/>
                  <p:cNvSpPr/>
                  <p:nvPr/>
                </p:nvSpPr>
                <p:spPr>
                  <a:xfrm>
                    <a:off x="4856699" y="764100"/>
                    <a:ext cx="136200" cy="130800"/>
                  </a:xfrm>
                  <a:prstGeom prst="ellipse">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428" name="Google Shape;428;g37a2d7ecb02_0_404"/>
                  <p:cNvSpPr/>
                  <p:nvPr/>
                </p:nvSpPr>
                <p:spPr>
                  <a:xfrm>
                    <a:off x="4804925" y="811200"/>
                    <a:ext cx="61800" cy="36600"/>
                  </a:xfrm>
                  <a:prstGeom prst="rect">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grpSp>
            <p:nvGrpSpPr>
              <p:cNvPr id="429" name="Google Shape;429;g37a2d7ecb02_0_404"/>
              <p:cNvGrpSpPr/>
              <p:nvPr/>
            </p:nvGrpSpPr>
            <p:grpSpPr>
              <a:xfrm>
                <a:off x="5380497" y="1678500"/>
                <a:ext cx="189628" cy="981668"/>
                <a:chOff x="5380497" y="383100"/>
                <a:chExt cx="189628" cy="981668"/>
              </a:xfrm>
            </p:grpSpPr>
            <p:grpSp>
              <p:nvGrpSpPr>
                <p:cNvPr id="430" name="Google Shape;430;g37a2d7ecb02_0_404"/>
                <p:cNvGrpSpPr/>
                <p:nvPr/>
              </p:nvGrpSpPr>
              <p:grpSpPr>
                <a:xfrm>
                  <a:off x="5380497" y="383100"/>
                  <a:ext cx="187974" cy="130800"/>
                  <a:chOff x="4804925" y="764100"/>
                  <a:chExt cx="187974" cy="130800"/>
                </a:xfrm>
              </p:grpSpPr>
              <p:sp>
                <p:nvSpPr>
                  <p:cNvPr id="431" name="Google Shape;431;g37a2d7ecb02_0_404"/>
                  <p:cNvSpPr/>
                  <p:nvPr/>
                </p:nvSpPr>
                <p:spPr>
                  <a:xfrm>
                    <a:off x="4856699" y="764100"/>
                    <a:ext cx="136200" cy="130800"/>
                  </a:xfrm>
                  <a:prstGeom prst="ellipse">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432" name="Google Shape;432;g37a2d7ecb02_0_404"/>
                  <p:cNvSpPr/>
                  <p:nvPr/>
                </p:nvSpPr>
                <p:spPr>
                  <a:xfrm>
                    <a:off x="4804925" y="811200"/>
                    <a:ext cx="61800" cy="36600"/>
                  </a:xfrm>
                  <a:prstGeom prst="rect">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433" name="Google Shape;433;g37a2d7ecb02_0_404"/>
                <p:cNvGrpSpPr/>
                <p:nvPr/>
              </p:nvGrpSpPr>
              <p:grpSpPr>
                <a:xfrm>
                  <a:off x="5382151" y="822110"/>
                  <a:ext cx="187974" cy="130800"/>
                  <a:chOff x="4804925" y="764100"/>
                  <a:chExt cx="187974" cy="130800"/>
                </a:xfrm>
              </p:grpSpPr>
              <p:sp>
                <p:nvSpPr>
                  <p:cNvPr id="434" name="Google Shape;434;g37a2d7ecb02_0_404"/>
                  <p:cNvSpPr/>
                  <p:nvPr/>
                </p:nvSpPr>
                <p:spPr>
                  <a:xfrm>
                    <a:off x="4856699" y="764100"/>
                    <a:ext cx="136200" cy="130800"/>
                  </a:xfrm>
                  <a:prstGeom prst="ellipse">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435" name="Google Shape;435;g37a2d7ecb02_0_404"/>
                  <p:cNvSpPr/>
                  <p:nvPr/>
                </p:nvSpPr>
                <p:spPr>
                  <a:xfrm>
                    <a:off x="4804925" y="811200"/>
                    <a:ext cx="61800" cy="36600"/>
                  </a:xfrm>
                  <a:prstGeom prst="rect">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436" name="Google Shape;436;g37a2d7ecb02_0_404"/>
                <p:cNvGrpSpPr/>
                <p:nvPr/>
              </p:nvGrpSpPr>
              <p:grpSpPr>
                <a:xfrm>
                  <a:off x="5382151" y="1233968"/>
                  <a:ext cx="187974" cy="130800"/>
                  <a:chOff x="4804925" y="764100"/>
                  <a:chExt cx="187974" cy="130800"/>
                </a:xfrm>
              </p:grpSpPr>
              <p:sp>
                <p:nvSpPr>
                  <p:cNvPr id="437" name="Google Shape;437;g37a2d7ecb02_0_404"/>
                  <p:cNvSpPr/>
                  <p:nvPr/>
                </p:nvSpPr>
                <p:spPr>
                  <a:xfrm>
                    <a:off x="4856699" y="764100"/>
                    <a:ext cx="136200" cy="130800"/>
                  </a:xfrm>
                  <a:prstGeom prst="ellipse">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438" name="Google Shape;438;g37a2d7ecb02_0_404"/>
                  <p:cNvSpPr/>
                  <p:nvPr/>
                </p:nvSpPr>
                <p:spPr>
                  <a:xfrm>
                    <a:off x="4804925" y="811200"/>
                    <a:ext cx="61800" cy="36600"/>
                  </a:xfrm>
                  <a:prstGeom prst="rect">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grpSp>
            <p:nvGrpSpPr>
              <p:cNvPr id="439" name="Google Shape;439;g37a2d7ecb02_0_404"/>
              <p:cNvGrpSpPr/>
              <p:nvPr/>
            </p:nvGrpSpPr>
            <p:grpSpPr>
              <a:xfrm>
                <a:off x="5380497" y="2973900"/>
                <a:ext cx="189628" cy="981668"/>
                <a:chOff x="5380497" y="383100"/>
                <a:chExt cx="189628" cy="981668"/>
              </a:xfrm>
            </p:grpSpPr>
            <p:grpSp>
              <p:nvGrpSpPr>
                <p:cNvPr id="440" name="Google Shape;440;g37a2d7ecb02_0_404"/>
                <p:cNvGrpSpPr/>
                <p:nvPr/>
              </p:nvGrpSpPr>
              <p:grpSpPr>
                <a:xfrm>
                  <a:off x="5380497" y="383100"/>
                  <a:ext cx="187974" cy="130800"/>
                  <a:chOff x="4804925" y="764100"/>
                  <a:chExt cx="187974" cy="130800"/>
                </a:xfrm>
              </p:grpSpPr>
              <p:sp>
                <p:nvSpPr>
                  <p:cNvPr id="441" name="Google Shape;441;g37a2d7ecb02_0_404"/>
                  <p:cNvSpPr/>
                  <p:nvPr/>
                </p:nvSpPr>
                <p:spPr>
                  <a:xfrm>
                    <a:off x="4856699" y="764100"/>
                    <a:ext cx="136200" cy="130800"/>
                  </a:xfrm>
                  <a:prstGeom prst="ellipse">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442" name="Google Shape;442;g37a2d7ecb02_0_404"/>
                  <p:cNvSpPr/>
                  <p:nvPr/>
                </p:nvSpPr>
                <p:spPr>
                  <a:xfrm>
                    <a:off x="4804925" y="811200"/>
                    <a:ext cx="61800" cy="36600"/>
                  </a:xfrm>
                  <a:prstGeom prst="rect">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443" name="Google Shape;443;g37a2d7ecb02_0_404"/>
                <p:cNvGrpSpPr/>
                <p:nvPr/>
              </p:nvGrpSpPr>
              <p:grpSpPr>
                <a:xfrm>
                  <a:off x="5382151" y="822110"/>
                  <a:ext cx="187974" cy="130800"/>
                  <a:chOff x="4804925" y="764100"/>
                  <a:chExt cx="187974" cy="130800"/>
                </a:xfrm>
              </p:grpSpPr>
              <p:sp>
                <p:nvSpPr>
                  <p:cNvPr id="444" name="Google Shape;444;g37a2d7ecb02_0_404"/>
                  <p:cNvSpPr/>
                  <p:nvPr/>
                </p:nvSpPr>
                <p:spPr>
                  <a:xfrm>
                    <a:off x="4856699" y="764100"/>
                    <a:ext cx="136200" cy="130800"/>
                  </a:xfrm>
                  <a:prstGeom prst="ellipse">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445" name="Google Shape;445;g37a2d7ecb02_0_404"/>
                  <p:cNvSpPr/>
                  <p:nvPr/>
                </p:nvSpPr>
                <p:spPr>
                  <a:xfrm>
                    <a:off x="4804925" y="811200"/>
                    <a:ext cx="61800" cy="36600"/>
                  </a:xfrm>
                  <a:prstGeom prst="rect">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446" name="Google Shape;446;g37a2d7ecb02_0_404"/>
                <p:cNvGrpSpPr/>
                <p:nvPr/>
              </p:nvGrpSpPr>
              <p:grpSpPr>
                <a:xfrm>
                  <a:off x="5382151" y="1233968"/>
                  <a:ext cx="187974" cy="130800"/>
                  <a:chOff x="4804925" y="764100"/>
                  <a:chExt cx="187974" cy="130800"/>
                </a:xfrm>
              </p:grpSpPr>
              <p:sp>
                <p:nvSpPr>
                  <p:cNvPr id="447" name="Google Shape;447;g37a2d7ecb02_0_404"/>
                  <p:cNvSpPr/>
                  <p:nvPr/>
                </p:nvSpPr>
                <p:spPr>
                  <a:xfrm>
                    <a:off x="4856699" y="764100"/>
                    <a:ext cx="136200" cy="130800"/>
                  </a:xfrm>
                  <a:prstGeom prst="ellipse">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448" name="Google Shape;448;g37a2d7ecb02_0_404"/>
                  <p:cNvSpPr/>
                  <p:nvPr/>
                </p:nvSpPr>
                <p:spPr>
                  <a:xfrm>
                    <a:off x="4804925" y="811200"/>
                    <a:ext cx="61800" cy="36600"/>
                  </a:xfrm>
                  <a:prstGeom prst="rect">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grpSp>
            <p:nvGrpSpPr>
              <p:cNvPr id="449" name="Google Shape;449;g37a2d7ecb02_0_404"/>
              <p:cNvGrpSpPr/>
              <p:nvPr/>
            </p:nvGrpSpPr>
            <p:grpSpPr>
              <a:xfrm>
                <a:off x="5380497" y="4269300"/>
                <a:ext cx="189628" cy="569810"/>
                <a:chOff x="5380497" y="383100"/>
                <a:chExt cx="189628" cy="569810"/>
              </a:xfrm>
            </p:grpSpPr>
            <p:grpSp>
              <p:nvGrpSpPr>
                <p:cNvPr id="450" name="Google Shape;450;g37a2d7ecb02_0_404"/>
                <p:cNvGrpSpPr/>
                <p:nvPr/>
              </p:nvGrpSpPr>
              <p:grpSpPr>
                <a:xfrm>
                  <a:off x="5380497" y="383100"/>
                  <a:ext cx="187974" cy="130800"/>
                  <a:chOff x="4804925" y="764100"/>
                  <a:chExt cx="187974" cy="130800"/>
                </a:xfrm>
              </p:grpSpPr>
              <p:sp>
                <p:nvSpPr>
                  <p:cNvPr id="451" name="Google Shape;451;g37a2d7ecb02_0_404"/>
                  <p:cNvSpPr/>
                  <p:nvPr/>
                </p:nvSpPr>
                <p:spPr>
                  <a:xfrm>
                    <a:off x="4856699" y="764100"/>
                    <a:ext cx="136200" cy="130800"/>
                  </a:xfrm>
                  <a:prstGeom prst="ellipse">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452" name="Google Shape;452;g37a2d7ecb02_0_404"/>
                  <p:cNvSpPr/>
                  <p:nvPr/>
                </p:nvSpPr>
                <p:spPr>
                  <a:xfrm>
                    <a:off x="4804925" y="811200"/>
                    <a:ext cx="61800" cy="36600"/>
                  </a:xfrm>
                  <a:prstGeom prst="rect">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453" name="Google Shape;453;g37a2d7ecb02_0_404"/>
                <p:cNvGrpSpPr/>
                <p:nvPr/>
              </p:nvGrpSpPr>
              <p:grpSpPr>
                <a:xfrm>
                  <a:off x="5382151" y="822110"/>
                  <a:ext cx="187974" cy="130800"/>
                  <a:chOff x="4804925" y="764100"/>
                  <a:chExt cx="187974" cy="130800"/>
                </a:xfrm>
              </p:grpSpPr>
              <p:sp>
                <p:nvSpPr>
                  <p:cNvPr id="454" name="Google Shape;454;g37a2d7ecb02_0_404"/>
                  <p:cNvSpPr/>
                  <p:nvPr/>
                </p:nvSpPr>
                <p:spPr>
                  <a:xfrm>
                    <a:off x="4856699" y="764100"/>
                    <a:ext cx="136200" cy="130800"/>
                  </a:xfrm>
                  <a:prstGeom prst="ellipse">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455" name="Google Shape;455;g37a2d7ecb02_0_404"/>
                  <p:cNvSpPr/>
                  <p:nvPr/>
                </p:nvSpPr>
                <p:spPr>
                  <a:xfrm>
                    <a:off x="4804925" y="811200"/>
                    <a:ext cx="61800" cy="36600"/>
                  </a:xfrm>
                  <a:prstGeom prst="rect">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grpSp>
        <p:grpSp>
          <p:nvGrpSpPr>
            <p:cNvPr id="456" name="Google Shape;456;g37a2d7ecb02_0_404"/>
            <p:cNvGrpSpPr/>
            <p:nvPr/>
          </p:nvGrpSpPr>
          <p:grpSpPr>
            <a:xfrm flipH="1" rot="10800000">
              <a:off x="3654721" y="259175"/>
              <a:ext cx="184470" cy="4334807"/>
              <a:chOff x="5380497" y="383100"/>
              <a:chExt cx="189628" cy="4456010"/>
            </a:xfrm>
          </p:grpSpPr>
          <p:grpSp>
            <p:nvGrpSpPr>
              <p:cNvPr id="457" name="Google Shape;457;g37a2d7ecb02_0_404"/>
              <p:cNvGrpSpPr/>
              <p:nvPr/>
            </p:nvGrpSpPr>
            <p:grpSpPr>
              <a:xfrm>
                <a:off x="5380497" y="383100"/>
                <a:ext cx="189628" cy="981668"/>
                <a:chOff x="5380497" y="383100"/>
                <a:chExt cx="189628" cy="981668"/>
              </a:xfrm>
            </p:grpSpPr>
            <p:grpSp>
              <p:nvGrpSpPr>
                <p:cNvPr id="458" name="Google Shape;458;g37a2d7ecb02_0_404"/>
                <p:cNvGrpSpPr/>
                <p:nvPr/>
              </p:nvGrpSpPr>
              <p:grpSpPr>
                <a:xfrm>
                  <a:off x="5380497" y="383100"/>
                  <a:ext cx="187974" cy="130800"/>
                  <a:chOff x="4804925" y="764100"/>
                  <a:chExt cx="187974" cy="130800"/>
                </a:xfrm>
              </p:grpSpPr>
              <p:sp>
                <p:nvSpPr>
                  <p:cNvPr id="459" name="Google Shape;459;g37a2d7ecb02_0_404"/>
                  <p:cNvSpPr/>
                  <p:nvPr/>
                </p:nvSpPr>
                <p:spPr>
                  <a:xfrm>
                    <a:off x="4856699" y="764100"/>
                    <a:ext cx="136200" cy="130800"/>
                  </a:xfrm>
                  <a:prstGeom prst="ellipse">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460" name="Google Shape;460;g37a2d7ecb02_0_404"/>
                  <p:cNvSpPr/>
                  <p:nvPr/>
                </p:nvSpPr>
                <p:spPr>
                  <a:xfrm>
                    <a:off x="4804925" y="811200"/>
                    <a:ext cx="61800" cy="36600"/>
                  </a:xfrm>
                  <a:prstGeom prst="rect">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461" name="Google Shape;461;g37a2d7ecb02_0_404"/>
                <p:cNvGrpSpPr/>
                <p:nvPr/>
              </p:nvGrpSpPr>
              <p:grpSpPr>
                <a:xfrm>
                  <a:off x="5382151" y="822110"/>
                  <a:ext cx="187974" cy="130800"/>
                  <a:chOff x="4804925" y="764100"/>
                  <a:chExt cx="187974" cy="130800"/>
                </a:xfrm>
              </p:grpSpPr>
              <p:sp>
                <p:nvSpPr>
                  <p:cNvPr id="462" name="Google Shape;462;g37a2d7ecb02_0_404"/>
                  <p:cNvSpPr/>
                  <p:nvPr/>
                </p:nvSpPr>
                <p:spPr>
                  <a:xfrm>
                    <a:off x="4856699" y="764100"/>
                    <a:ext cx="136200" cy="130800"/>
                  </a:xfrm>
                  <a:prstGeom prst="ellipse">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463" name="Google Shape;463;g37a2d7ecb02_0_404"/>
                  <p:cNvSpPr/>
                  <p:nvPr/>
                </p:nvSpPr>
                <p:spPr>
                  <a:xfrm>
                    <a:off x="4804925" y="811200"/>
                    <a:ext cx="61800" cy="36600"/>
                  </a:xfrm>
                  <a:prstGeom prst="rect">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464" name="Google Shape;464;g37a2d7ecb02_0_404"/>
                <p:cNvGrpSpPr/>
                <p:nvPr/>
              </p:nvGrpSpPr>
              <p:grpSpPr>
                <a:xfrm>
                  <a:off x="5382151" y="1233968"/>
                  <a:ext cx="187974" cy="130800"/>
                  <a:chOff x="4804925" y="764100"/>
                  <a:chExt cx="187974" cy="130800"/>
                </a:xfrm>
              </p:grpSpPr>
              <p:sp>
                <p:nvSpPr>
                  <p:cNvPr id="465" name="Google Shape;465;g37a2d7ecb02_0_404"/>
                  <p:cNvSpPr/>
                  <p:nvPr/>
                </p:nvSpPr>
                <p:spPr>
                  <a:xfrm>
                    <a:off x="4856699" y="764100"/>
                    <a:ext cx="136200" cy="130800"/>
                  </a:xfrm>
                  <a:prstGeom prst="ellipse">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466" name="Google Shape;466;g37a2d7ecb02_0_404"/>
                  <p:cNvSpPr/>
                  <p:nvPr/>
                </p:nvSpPr>
                <p:spPr>
                  <a:xfrm>
                    <a:off x="4804925" y="811200"/>
                    <a:ext cx="61800" cy="36600"/>
                  </a:xfrm>
                  <a:prstGeom prst="rect">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grpSp>
            <p:nvGrpSpPr>
              <p:cNvPr id="467" name="Google Shape;467;g37a2d7ecb02_0_404"/>
              <p:cNvGrpSpPr/>
              <p:nvPr/>
            </p:nvGrpSpPr>
            <p:grpSpPr>
              <a:xfrm>
                <a:off x="5380497" y="1678500"/>
                <a:ext cx="189628" cy="981668"/>
                <a:chOff x="5380497" y="383100"/>
                <a:chExt cx="189628" cy="981668"/>
              </a:xfrm>
            </p:grpSpPr>
            <p:grpSp>
              <p:nvGrpSpPr>
                <p:cNvPr id="468" name="Google Shape;468;g37a2d7ecb02_0_404"/>
                <p:cNvGrpSpPr/>
                <p:nvPr/>
              </p:nvGrpSpPr>
              <p:grpSpPr>
                <a:xfrm>
                  <a:off x="5380497" y="383100"/>
                  <a:ext cx="187974" cy="130800"/>
                  <a:chOff x="4804925" y="764100"/>
                  <a:chExt cx="187974" cy="130800"/>
                </a:xfrm>
              </p:grpSpPr>
              <p:sp>
                <p:nvSpPr>
                  <p:cNvPr id="469" name="Google Shape;469;g37a2d7ecb02_0_404"/>
                  <p:cNvSpPr/>
                  <p:nvPr/>
                </p:nvSpPr>
                <p:spPr>
                  <a:xfrm>
                    <a:off x="4856699" y="764100"/>
                    <a:ext cx="136200" cy="130800"/>
                  </a:xfrm>
                  <a:prstGeom prst="ellipse">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470" name="Google Shape;470;g37a2d7ecb02_0_404"/>
                  <p:cNvSpPr/>
                  <p:nvPr/>
                </p:nvSpPr>
                <p:spPr>
                  <a:xfrm>
                    <a:off x="4804925" y="811200"/>
                    <a:ext cx="61800" cy="36600"/>
                  </a:xfrm>
                  <a:prstGeom prst="rect">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471" name="Google Shape;471;g37a2d7ecb02_0_404"/>
                <p:cNvGrpSpPr/>
                <p:nvPr/>
              </p:nvGrpSpPr>
              <p:grpSpPr>
                <a:xfrm>
                  <a:off x="5382151" y="822110"/>
                  <a:ext cx="187974" cy="130800"/>
                  <a:chOff x="4804925" y="764100"/>
                  <a:chExt cx="187974" cy="130800"/>
                </a:xfrm>
              </p:grpSpPr>
              <p:sp>
                <p:nvSpPr>
                  <p:cNvPr id="472" name="Google Shape;472;g37a2d7ecb02_0_404"/>
                  <p:cNvSpPr/>
                  <p:nvPr/>
                </p:nvSpPr>
                <p:spPr>
                  <a:xfrm>
                    <a:off x="4856699" y="764100"/>
                    <a:ext cx="136200" cy="130800"/>
                  </a:xfrm>
                  <a:prstGeom prst="ellipse">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473" name="Google Shape;473;g37a2d7ecb02_0_404"/>
                  <p:cNvSpPr/>
                  <p:nvPr/>
                </p:nvSpPr>
                <p:spPr>
                  <a:xfrm>
                    <a:off x="4804925" y="811200"/>
                    <a:ext cx="61800" cy="36600"/>
                  </a:xfrm>
                  <a:prstGeom prst="rect">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474" name="Google Shape;474;g37a2d7ecb02_0_404"/>
                <p:cNvGrpSpPr/>
                <p:nvPr/>
              </p:nvGrpSpPr>
              <p:grpSpPr>
                <a:xfrm>
                  <a:off x="5382151" y="1233968"/>
                  <a:ext cx="187974" cy="130800"/>
                  <a:chOff x="4804925" y="764100"/>
                  <a:chExt cx="187974" cy="130800"/>
                </a:xfrm>
              </p:grpSpPr>
              <p:sp>
                <p:nvSpPr>
                  <p:cNvPr id="475" name="Google Shape;475;g37a2d7ecb02_0_404"/>
                  <p:cNvSpPr/>
                  <p:nvPr/>
                </p:nvSpPr>
                <p:spPr>
                  <a:xfrm>
                    <a:off x="4856699" y="764100"/>
                    <a:ext cx="136200" cy="130800"/>
                  </a:xfrm>
                  <a:prstGeom prst="ellipse">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476" name="Google Shape;476;g37a2d7ecb02_0_404"/>
                  <p:cNvSpPr/>
                  <p:nvPr/>
                </p:nvSpPr>
                <p:spPr>
                  <a:xfrm>
                    <a:off x="4804925" y="811200"/>
                    <a:ext cx="61800" cy="36600"/>
                  </a:xfrm>
                  <a:prstGeom prst="rect">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grpSp>
            <p:nvGrpSpPr>
              <p:cNvPr id="477" name="Google Shape;477;g37a2d7ecb02_0_404"/>
              <p:cNvGrpSpPr/>
              <p:nvPr/>
            </p:nvGrpSpPr>
            <p:grpSpPr>
              <a:xfrm>
                <a:off x="5380497" y="2973900"/>
                <a:ext cx="189628" cy="981668"/>
                <a:chOff x="5380497" y="383100"/>
                <a:chExt cx="189628" cy="981668"/>
              </a:xfrm>
            </p:grpSpPr>
            <p:grpSp>
              <p:nvGrpSpPr>
                <p:cNvPr id="478" name="Google Shape;478;g37a2d7ecb02_0_404"/>
                <p:cNvGrpSpPr/>
                <p:nvPr/>
              </p:nvGrpSpPr>
              <p:grpSpPr>
                <a:xfrm>
                  <a:off x="5380497" y="383100"/>
                  <a:ext cx="187974" cy="130800"/>
                  <a:chOff x="4804925" y="764100"/>
                  <a:chExt cx="187974" cy="130800"/>
                </a:xfrm>
              </p:grpSpPr>
              <p:sp>
                <p:nvSpPr>
                  <p:cNvPr id="479" name="Google Shape;479;g37a2d7ecb02_0_404"/>
                  <p:cNvSpPr/>
                  <p:nvPr/>
                </p:nvSpPr>
                <p:spPr>
                  <a:xfrm>
                    <a:off x="4856699" y="764100"/>
                    <a:ext cx="136200" cy="130800"/>
                  </a:xfrm>
                  <a:prstGeom prst="ellipse">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480" name="Google Shape;480;g37a2d7ecb02_0_404"/>
                  <p:cNvSpPr/>
                  <p:nvPr/>
                </p:nvSpPr>
                <p:spPr>
                  <a:xfrm>
                    <a:off x="4804925" y="811200"/>
                    <a:ext cx="61800" cy="36600"/>
                  </a:xfrm>
                  <a:prstGeom prst="rect">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481" name="Google Shape;481;g37a2d7ecb02_0_404"/>
                <p:cNvGrpSpPr/>
                <p:nvPr/>
              </p:nvGrpSpPr>
              <p:grpSpPr>
                <a:xfrm>
                  <a:off x="5382151" y="822110"/>
                  <a:ext cx="187974" cy="130800"/>
                  <a:chOff x="4804925" y="764100"/>
                  <a:chExt cx="187974" cy="130800"/>
                </a:xfrm>
              </p:grpSpPr>
              <p:sp>
                <p:nvSpPr>
                  <p:cNvPr id="482" name="Google Shape;482;g37a2d7ecb02_0_404"/>
                  <p:cNvSpPr/>
                  <p:nvPr/>
                </p:nvSpPr>
                <p:spPr>
                  <a:xfrm>
                    <a:off x="4856699" y="764100"/>
                    <a:ext cx="136200" cy="130800"/>
                  </a:xfrm>
                  <a:prstGeom prst="ellipse">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483" name="Google Shape;483;g37a2d7ecb02_0_404"/>
                  <p:cNvSpPr/>
                  <p:nvPr/>
                </p:nvSpPr>
                <p:spPr>
                  <a:xfrm>
                    <a:off x="4804925" y="811200"/>
                    <a:ext cx="61800" cy="36600"/>
                  </a:xfrm>
                  <a:prstGeom prst="rect">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484" name="Google Shape;484;g37a2d7ecb02_0_404"/>
                <p:cNvGrpSpPr/>
                <p:nvPr/>
              </p:nvGrpSpPr>
              <p:grpSpPr>
                <a:xfrm>
                  <a:off x="5382151" y="1233968"/>
                  <a:ext cx="187974" cy="130800"/>
                  <a:chOff x="4804925" y="764100"/>
                  <a:chExt cx="187974" cy="130800"/>
                </a:xfrm>
              </p:grpSpPr>
              <p:sp>
                <p:nvSpPr>
                  <p:cNvPr id="485" name="Google Shape;485;g37a2d7ecb02_0_404"/>
                  <p:cNvSpPr/>
                  <p:nvPr/>
                </p:nvSpPr>
                <p:spPr>
                  <a:xfrm>
                    <a:off x="4856699" y="764100"/>
                    <a:ext cx="136200" cy="130800"/>
                  </a:xfrm>
                  <a:prstGeom prst="ellipse">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486" name="Google Shape;486;g37a2d7ecb02_0_404"/>
                  <p:cNvSpPr/>
                  <p:nvPr/>
                </p:nvSpPr>
                <p:spPr>
                  <a:xfrm>
                    <a:off x="4804925" y="811200"/>
                    <a:ext cx="61800" cy="36600"/>
                  </a:xfrm>
                  <a:prstGeom prst="rect">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grpSp>
            <p:nvGrpSpPr>
              <p:cNvPr id="487" name="Google Shape;487;g37a2d7ecb02_0_404"/>
              <p:cNvGrpSpPr/>
              <p:nvPr/>
            </p:nvGrpSpPr>
            <p:grpSpPr>
              <a:xfrm>
                <a:off x="5380497" y="4269300"/>
                <a:ext cx="189628" cy="569810"/>
                <a:chOff x="5380497" y="383100"/>
                <a:chExt cx="189628" cy="569810"/>
              </a:xfrm>
            </p:grpSpPr>
            <p:grpSp>
              <p:nvGrpSpPr>
                <p:cNvPr id="488" name="Google Shape;488;g37a2d7ecb02_0_404"/>
                <p:cNvGrpSpPr/>
                <p:nvPr/>
              </p:nvGrpSpPr>
              <p:grpSpPr>
                <a:xfrm>
                  <a:off x="5380497" y="383100"/>
                  <a:ext cx="187974" cy="130800"/>
                  <a:chOff x="4804925" y="764100"/>
                  <a:chExt cx="187974" cy="130800"/>
                </a:xfrm>
              </p:grpSpPr>
              <p:sp>
                <p:nvSpPr>
                  <p:cNvPr id="489" name="Google Shape;489;g37a2d7ecb02_0_404"/>
                  <p:cNvSpPr/>
                  <p:nvPr/>
                </p:nvSpPr>
                <p:spPr>
                  <a:xfrm>
                    <a:off x="4856699" y="764100"/>
                    <a:ext cx="136200" cy="130800"/>
                  </a:xfrm>
                  <a:prstGeom prst="ellipse">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490" name="Google Shape;490;g37a2d7ecb02_0_404"/>
                  <p:cNvSpPr/>
                  <p:nvPr/>
                </p:nvSpPr>
                <p:spPr>
                  <a:xfrm>
                    <a:off x="4804925" y="811200"/>
                    <a:ext cx="61800" cy="36600"/>
                  </a:xfrm>
                  <a:prstGeom prst="rect">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491" name="Google Shape;491;g37a2d7ecb02_0_404"/>
                <p:cNvGrpSpPr/>
                <p:nvPr/>
              </p:nvGrpSpPr>
              <p:grpSpPr>
                <a:xfrm>
                  <a:off x="5382151" y="822110"/>
                  <a:ext cx="187974" cy="130800"/>
                  <a:chOff x="4804925" y="764100"/>
                  <a:chExt cx="187974" cy="130800"/>
                </a:xfrm>
              </p:grpSpPr>
              <p:sp>
                <p:nvSpPr>
                  <p:cNvPr id="492" name="Google Shape;492;g37a2d7ecb02_0_404"/>
                  <p:cNvSpPr/>
                  <p:nvPr/>
                </p:nvSpPr>
                <p:spPr>
                  <a:xfrm>
                    <a:off x="4856699" y="764100"/>
                    <a:ext cx="136200" cy="130800"/>
                  </a:xfrm>
                  <a:prstGeom prst="ellipse">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493" name="Google Shape;493;g37a2d7ecb02_0_404"/>
                  <p:cNvSpPr/>
                  <p:nvPr/>
                </p:nvSpPr>
                <p:spPr>
                  <a:xfrm>
                    <a:off x="4804925" y="811200"/>
                    <a:ext cx="61800" cy="36600"/>
                  </a:xfrm>
                  <a:prstGeom prst="rect">
                    <a:avLst/>
                  </a:prstGeom>
                  <a:solidFill>
                    <a:schemeClr val="lt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grpSp>
      </p:grpSp>
      <p:sp>
        <p:nvSpPr>
          <p:cNvPr id="494" name="Google Shape;494;g37a2d7ecb02_0_404"/>
          <p:cNvSpPr txBox="1"/>
          <p:nvPr>
            <p:ph idx="1" type="body"/>
          </p:nvPr>
        </p:nvSpPr>
        <p:spPr>
          <a:xfrm rot="-199720">
            <a:off x="1729232" y="2402343"/>
            <a:ext cx="2831377" cy="2917311"/>
          </a:xfrm>
          <a:prstGeom prst="rect">
            <a:avLst/>
          </a:prstGeom>
        </p:spPr>
        <p:txBody>
          <a:bodyPr anchorCtr="0" anchor="t" bIns="0" lIns="121875" spcFirstLastPara="1" rIns="121875" wrap="square" tIns="0">
            <a:normAutofit/>
          </a:bodyPr>
          <a:lstStyle>
            <a:lvl1pPr indent="-330200" lvl="0" marL="457200">
              <a:lnSpc>
                <a:spcPct val="100000"/>
              </a:lnSpc>
              <a:spcBef>
                <a:spcPts val="0"/>
              </a:spcBef>
              <a:spcAft>
                <a:spcPts val="0"/>
              </a:spcAft>
              <a:buSzPts val="1600"/>
              <a:buChar char="●"/>
              <a:defRPr/>
            </a:lvl1pPr>
            <a:lvl2pPr indent="-330200" lvl="1" marL="914400">
              <a:lnSpc>
                <a:spcPct val="100000"/>
              </a:lnSpc>
              <a:spcBef>
                <a:spcPts val="1100"/>
              </a:spcBef>
              <a:spcAft>
                <a:spcPts val="0"/>
              </a:spcAft>
              <a:buSzPts val="1600"/>
              <a:buChar char="○"/>
              <a:defRPr/>
            </a:lvl2pPr>
            <a:lvl3pPr indent="-330200" lvl="2" marL="1371600">
              <a:lnSpc>
                <a:spcPct val="100000"/>
              </a:lnSpc>
              <a:spcBef>
                <a:spcPts val="1100"/>
              </a:spcBef>
              <a:spcAft>
                <a:spcPts val="0"/>
              </a:spcAft>
              <a:buSzPts val="1600"/>
              <a:buChar char="■"/>
              <a:defRPr/>
            </a:lvl3pPr>
            <a:lvl4pPr indent="-330200" lvl="3" marL="1828800">
              <a:lnSpc>
                <a:spcPct val="100000"/>
              </a:lnSpc>
              <a:spcBef>
                <a:spcPts val="1100"/>
              </a:spcBef>
              <a:spcAft>
                <a:spcPts val="0"/>
              </a:spcAft>
              <a:buSzPts val="1600"/>
              <a:buChar char="●"/>
              <a:defRPr/>
            </a:lvl4pPr>
            <a:lvl5pPr indent="-330200" lvl="4" marL="2286000">
              <a:lnSpc>
                <a:spcPct val="100000"/>
              </a:lnSpc>
              <a:spcBef>
                <a:spcPts val="1100"/>
              </a:spcBef>
              <a:spcAft>
                <a:spcPts val="0"/>
              </a:spcAft>
              <a:buSzPts val="1600"/>
              <a:buChar char="○"/>
              <a:defRPr/>
            </a:lvl5pPr>
            <a:lvl6pPr indent="-330200" lvl="5" marL="2743200">
              <a:lnSpc>
                <a:spcPct val="100000"/>
              </a:lnSpc>
              <a:spcBef>
                <a:spcPts val="1100"/>
              </a:spcBef>
              <a:spcAft>
                <a:spcPts val="0"/>
              </a:spcAft>
              <a:buSzPts val="1600"/>
              <a:buChar char="■"/>
              <a:defRPr/>
            </a:lvl6pPr>
            <a:lvl7pPr indent="-330200" lvl="6" marL="3200400">
              <a:lnSpc>
                <a:spcPct val="100000"/>
              </a:lnSpc>
              <a:spcBef>
                <a:spcPts val="1100"/>
              </a:spcBef>
              <a:spcAft>
                <a:spcPts val="0"/>
              </a:spcAft>
              <a:buSzPts val="1600"/>
              <a:buChar char="●"/>
              <a:defRPr/>
            </a:lvl7pPr>
            <a:lvl8pPr indent="-330200" lvl="7" marL="3657600">
              <a:lnSpc>
                <a:spcPct val="100000"/>
              </a:lnSpc>
              <a:spcBef>
                <a:spcPts val="1100"/>
              </a:spcBef>
              <a:spcAft>
                <a:spcPts val="0"/>
              </a:spcAft>
              <a:buSzPts val="1600"/>
              <a:buChar char="○"/>
              <a:defRPr/>
            </a:lvl8pPr>
            <a:lvl9pPr indent="-330200" lvl="8" marL="4114800">
              <a:lnSpc>
                <a:spcPct val="100000"/>
              </a:lnSpc>
              <a:spcBef>
                <a:spcPts val="1100"/>
              </a:spcBef>
              <a:spcAft>
                <a:spcPts val="1100"/>
              </a:spcAft>
              <a:buSzPts val="1600"/>
              <a:buChar char="■"/>
              <a:defRPr/>
            </a:lvl9pPr>
          </a:lstStyle>
          <a:p/>
        </p:txBody>
      </p:sp>
      <p:sp>
        <p:nvSpPr>
          <p:cNvPr id="495" name="Google Shape;495;g37a2d7ecb02_0_404"/>
          <p:cNvSpPr txBox="1"/>
          <p:nvPr>
            <p:ph type="title"/>
          </p:nvPr>
        </p:nvSpPr>
        <p:spPr>
          <a:xfrm rot="-197175">
            <a:off x="1616896" y="1579536"/>
            <a:ext cx="2831256" cy="661099"/>
          </a:xfrm>
          <a:prstGeom prst="rect">
            <a:avLst/>
          </a:prstGeom>
        </p:spPr>
        <p:txBody>
          <a:bodyPr anchorCtr="0" anchor="t" bIns="121875" lIns="121875" spcFirstLastPara="1" rIns="121875" wrap="square" tIns="121875">
            <a:noAutofit/>
          </a:bodyPr>
          <a:lstStyle>
            <a:lvl1pPr lvl="0">
              <a:spcBef>
                <a:spcPts val="0"/>
              </a:spcBef>
              <a:spcAft>
                <a:spcPts val="0"/>
              </a:spcAft>
              <a:buSzPts val="4000"/>
              <a:buNone/>
              <a:defRPr b="0"/>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
        <p:nvSpPr>
          <p:cNvPr id="496" name="Google Shape;496;g37a2d7ecb02_0_404"/>
          <p:cNvSpPr txBox="1"/>
          <p:nvPr>
            <p:ph idx="2" type="title"/>
          </p:nvPr>
        </p:nvSpPr>
        <p:spPr>
          <a:xfrm>
            <a:off x="8337195" y="2616633"/>
            <a:ext cx="2181000" cy="476100"/>
          </a:xfrm>
          <a:prstGeom prst="rect">
            <a:avLst/>
          </a:prstGeom>
        </p:spPr>
        <p:txBody>
          <a:bodyPr anchorCtr="0" anchor="ctr" bIns="121875" lIns="121875" spcFirstLastPara="1" rIns="121875" wrap="square" tIns="121875">
            <a:noAutofit/>
          </a:bodyPr>
          <a:lstStyle>
            <a:lvl1pPr lvl="0">
              <a:spcBef>
                <a:spcPts val="0"/>
              </a:spcBef>
              <a:spcAft>
                <a:spcPts val="0"/>
              </a:spcAft>
              <a:buSzPts val="1600"/>
              <a:buFont typeface="Manrope ExtraBold"/>
              <a:buNone/>
              <a:defRPr b="0" sz="1600">
                <a:latin typeface="Manrope ExtraBold"/>
                <a:ea typeface="Manrope ExtraBold"/>
                <a:cs typeface="Manrope ExtraBold"/>
                <a:sym typeface="Manrope ExtraBold"/>
              </a:defRPr>
            </a:lvl1pPr>
            <a:lvl2pPr lvl="1">
              <a:spcBef>
                <a:spcPts val="0"/>
              </a:spcBef>
              <a:spcAft>
                <a:spcPts val="0"/>
              </a:spcAft>
              <a:buSzPts val="1600"/>
              <a:buFont typeface="Manrope ExtraBold"/>
              <a:buNone/>
              <a:defRPr sz="1600">
                <a:latin typeface="Manrope ExtraBold"/>
                <a:ea typeface="Manrope ExtraBold"/>
                <a:cs typeface="Manrope ExtraBold"/>
                <a:sym typeface="Manrope ExtraBold"/>
              </a:defRPr>
            </a:lvl2pPr>
            <a:lvl3pPr lvl="2">
              <a:spcBef>
                <a:spcPts val="0"/>
              </a:spcBef>
              <a:spcAft>
                <a:spcPts val="0"/>
              </a:spcAft>
              <a:buSzPts val="1600"/>
              <a:buFont typeface="Manrope ExtraBold"/>
              <a:buNone/>
              <a:defRPr sz="1600">
                <a:latin typeface="Manrope ExtraBold"/>
                <a:ea typeface="Manrope ExtraBold"/>
                <a:cs typeface="Manrope ExtraBold"/>
                <a:sym typeface="Manrope ExtraBold"/>
              </a:defRPr>
            </a:lvl3pPr>
            <a:lvl4pPr lvl="3">
              <a:spcBef>
                <a:spcPts val="0"/>
              </a:spcBef>
              <a:spcAft>
                <a:spcPts val="0"/>
              </a:spcAft>
              <a:buSzPts val="1600"/>
              <a:buFont typeface="Manrope ExtraBold"/>
              <a:buNone/>
              <a:defRPr sz="1600">
                <a:latin typeface="Manrope ExtraBold"/>
                <a:ea typeface="Manrope ExtraBold"/>
                <a:cs typeface="Manrope ExtraBold"/>
                <a:sym typeface="Manrope ExtraBold"/>
              </a:defRPr>
            </a:lvl4pPr>
            <a:lvl5pPr lvl="4">
              <a:spcBef>
                <a:spcPts val="0"/>
              </a:spcBef>
              <a:spcAft>
                <a:spcPts val="0"/>
              </a:spcAft>
              <a:buSzPts val="1600"/>
              <a:buFont typeface="Manrope ExtraBold"/>
              <a:buNone/>
              <a:defRPr sz="1600">
                <a:latin typeface="Manrope ExtraBold"/>
                <a:ea typeface="Manrope ExtraBold"/>
                <a:cs typeface="Manrope ExtraBold"/>
                <a:sym typeface="Manrope ExtraBold"/>
              </a:defRPr>
            </a:lvl5pPr>
            <a:lvl6pPr lvl="5">
              <a:spcBef>
                <a:spcPts val="0"/>
              </a:spcBef>
              <a:spcAft>
                <a:spcPts val="0"/>
              </a:spcAft>
              <a:buSzPts val="1600"/>
              <a:buFont typeface="Manrope ExtraBold"/>
              <a:buNone/>
              <a:defRPr sz="1600">
                <a:latin typeface="Manrope ExtraBold"/>
                <a:ea typeface="Manrope ExtraBold"/>
                <a:cs typeface="Manrope ExtraBold"/>
                <a:sym typeface="Manrope ExtraBold"/>
              </a:defRPr>
            </a:lvl6pPr>
            <a:lvl7pPr lvl="6">
              <a:spcBef>
                <a:spcPts val="0"/>
              </a:spcBef>
              <a:spcAft>
                <a:spcPts val="0"/>
              </a:spcAft>
              <a:buSzPts val="1600"/>
              <a:buFont typeface="Manrope ExtraBold"/>
              <a:buNone/>
              <a:defRPr sz="1600">
                <a:latin typeface="Manrope ExtraBold"/>
                <a:ea typeface="Manrope ExtraBold"/>
                <a:cs typeface="Manrope ExtraBold"/>
                <a:sym typeface="Manrope ExtraBold"/>
              </a:defRPr>
            </a:lvl7pPr>
            <a:lvl8pPr lvl="7">
              <a:spcBef>
                <a:spcPts val="0"/>
              </a:spcBef>
              <a:spcAft>
                <a:spcPts val="0"/>
              </a:spcAft>
              <a:buSzPts val="1600"/>
              <a:buFont typeface="Manrope ExtraBold"/>
              <a:buNone/>
              <a:defRPr sz="1600">
                <a:latin typeface="Manrope ExtraBold"/>
                <a:ea typeface="Manrope ExtraBold"/>
                <a:cs typeface="Manrope ExtraBold"/>
                <a:sym typeface="Manrope ExtraBold"/>
              </a:defRPr>
            </a:lvl8pPr>
            <a:lvl9pPr lvl="8">
              <a:spcBef>
                <a:spcPts val="0"/>
              </a:spcBef>
              <a:spcAft>
                <a:spcPts val="0"/>
              </a:spcAft>
              <a:buSzPts val="1600"/>
              <a:buFont typeface="Manrope ExtraBold"/>
              <a:buNone/>
              <a:defRPr sz="1600">
                <a:latin typeface="Manrope ExtraBold"/>
                <a:ea typeface="Manrope ExtraBold"/>
                <a:cs typeface="Manrope ExtraBold"/>
                <a:sym typeface="Manrope ExtraBold"/>
              </a:defRPr>
            </a:lvl9pPr>
          </a:lstStyle>
          <a:p/>
        </p:txBody>
      </p:sp>
      <p:sp>
        <p:nvSpPr>
          <p:cNvPr id="497" name="Google Shape;497;g37a2d7ecb02_0_404"/>
          <p:cNvSpPr txBox="1"/>
          <p:nvPr>
            <p:ph idx="3" type="body"/>
          </p:nvPr>
        </p:nvSpPr>
        <p:spPr>
          <a:xfrm>
            <a:off x="8336962" y="3137507"/>
            <a:ext cx="2181000" cy="1037700"/>
          </a:xfrm>
          <a:prstGeom prst="rect">
            <a:avLst/>
          </a:prstGeom>
        </p:spPr>
        <p:txBody>
          <a:bodyPr anchorCtr="0" anchor="t" bIns="121875" lIns="121875" spcFirstLastPara="1" rIns="121875" wrap="square" tIns="0">
            <a:noAutofit/>
          </a:bodyPr>
          <a:lstStyle>
            <a:lvl1pPr indent="-311150" lvl="0" marL="457200">
              <a:spcBef>
                <a:spcPts val="0"/>
              </a:spcBef>
              <a:spcAft>
                <a:spcPts val="0"/>
              </a:spcAft>
              <a:buSzPts val="1300"/>
              <a:buChar char="●"/>
              <a:defRPr sz="1300"/>
            </a:lvl1pPr>
            <a:lvl2pPr indent="-311150" lvl="1" marL="914400">
              <a:spcBef>
                <a:spcPts val="1100"/>
              </a:spcBef>
              <a:spcAft>
                <a:spcPts val="0"/>
              </a:spcAft>
              <a:buSzPts val="1300"/>
              <a:buChar char="○"/>
              <a:defRPr sz="1300"/>
            </a:lvl2pPr>
            <a:lvl3pPr indent="-311150" lvl="2" marL="1371600">
              <a:spcBef>
                <a:spcPts val="1100"/>
              </a:spcBef>
              <a:spcAft>
                <a:spcPts val="0"/>
              </a:spcAft>
              <a:buSzPts val="1300"/>
              <a:buChar char="■"/>
              <a:defRPr sz="1300"/>
            </a:lvl3pPr>
            <a:lvl4pPr indent="-311150" lvl="3" marL="1828800">
              <a:spcBef>
                <a:spcPts val="1100"/>
              </a:spcBef>
              <a:spcAft>
                <a:spcPts val="0"/>
              </a:spcAft>
              <a:buSzPts val="1300"/>
              <a:buChar char="●"/>
              <a:defRPr sz="1300"/>
            </a:lvl4pPr>
            <a:lvl5pPr indent="-311150" lvl="4" marL="2286000">
              <a:spcBef>
                <a:spcPts val="1100"/>
              </a:spcBef>
              <a:spcAft>
                <a:spcPts val="0"/>
              </a:spcAft>
              <a:buSzPts val="1300"/>
              <a:buChar char="○"/>
              <a:defRPr sz="1300"/>
            </a:lvl5pPr>
            <a:lvl6pPr indent="-311150" lvl="5" marL="2743200">
              <a:spcBef>
                <a:spcPts val="1100"/>
              </a:spcBef>
              <a:spcAft>
                <a:spcPts val="0"/>
              </a:spcAft>
              <a:buSzPts val="1300"/>
              <a:buChar char="■"/>
              <a:defRPr sz="1300"/>
            </a:lvl6pPr>
            <a:lvl7pPr indent="-311150" lvl="6" marL="3200400">
              <a:spcBef>
                <a:spcPts val="1100"/>
              </a:spcBef>
              <a:spcAft>
                <a:spcPts val="0"/>
              </a:spcAft>
              <a:buSzPts val="1300"/>
              <a:buChar char="●"/>
              <a:defRPr sz="1300"/>
            </a:lvl7pPr>
            <a:lvl8pPr indent="-311150" lvl="7" marL="3657600">
              <a:spcBef>
                <a:spcPts val="1100"/>
              </a:spcBef>
              <a:spcAft>
                <a:spcPts val="0"/>
              </a:spcAft>
              <a:buSzPts val="1300"/>
              <a:buChar char="○"/>
              <a:defRPr sz="1300"/>
            </a:lvl8pPr>
            <a:lvl9pPr indent="-311150" lvl="8" marL="4114800">
              <a:spcBef>
                <a:spcPts val="1100"/>
              </a:spcBef>
              <a:spcAft>
                <a:spcPts val="1100"/>
              </a:spcAft>
              <a:buSzPts val="1300"/>
              <a:buChar char="■"/>
              <a:defRPr sz="1300"/>
            </a:lvl9pPr>
          </a:lstStyle>
          <a:p/>
        </p:txBody>
      </p:sp>
      <p:sp>
        <p:nvSpPr>
          <p:cNvPr id="498" name="Google Shape;498;g37a2d7ecb02_0_404"/>
          <p:cNvSpPr txBox="1"/>
          <p:nvPr>
            <p:ph idx="4" type="title"/>
          </p:nvPr>
        </p:nvSpPr>
        <p:spPr>
          <a:xfrm>
            <a:off x="8337195" y="4389533"/>
            <a:ext cx="2181000" cy="476400"/>
          </a:xfrm>
          <a:prstGeom prst="rect">
            <a:avLst/>
          </a:prstGeom>
        </p:spPr>
        <p:txBody>
          <a:bodyPr anchorCtr="0" anchor="ctr" bIns="121875" lIns="121875" spcFirstLastPara="1" rIns="121875" wrap="square" tIns="121875">
            <a:noAutofit/>
          </a:bodyPr>
          <a:lstStyle>
            <a:lvl1pPr lvl="0">
              <a:spcBef>
                <a:spcPts val="0"/>
              </a:spcBef>
              <a:spcAft>
                <a:spcPts val="0"/>
              </a:spcAft>
              <a:buSzPts val="1600"/>
              <a:buFont typeface="Manrope ExtraBold"/>
              <a:buNone/>
              <a:defRPr b="0" sz="1600">
                <a:latin typeface="Manrope ExtraBold"/>
                <a:ea typeface="Manrope ExtraBold"/>
                <a:cs typeface="Manrope ExtraBold"/>
                <a:sym typeface="Manrope ExtraBold"/>
              </a:defRPr>
            </a:lvl1pPr>
            <a:lvl2pPr lvl="1">
              <a:spcBef>
                <a:spcPts val="0"/>
              </a:spcBef>
              <a:spcAft>
                <a:spcPts val="0"/>
              </a:spcAft>
              <a:buSzPts val="1600"/>
              <a:buFont typeface="Manrope ExtraBold"/>
              <a:buNone/>
              <a:defRPr sz="1600">
                <a:latin typeface="Manrope ExtraBold"/>
                <a:ea typeface="Manrope ExtraBold"/>
                <a:cs typeface="Manrope ExtraBold"/>
                <a:sym typeface="Manrope ExtraBold"/>
              </a:defRPr>
            </a:lvl2pPr>
            <a:lvl3pPr lvl="2">
              <a:spcBef>
                <a:spcPts val="0"/>
              </a:spcBef>
              <a:spcAft>
                <a:spcPts val="0"/>
              </a:spcAft>
              <a:buSzPts val="1600"/>
              <a:buFont typeface="Manrope ExtraBold"/>
              <a:buNone/>
              <a:defRPr sz="1600">
                <a:latin typeface="Manrope ExtraBold"/>
                <a:ea typeface="Manrope ExtraBold"/>
                <a:cs typeface="Manrope ExtraBold"/>
                <a:sym typeface="Manrope ExtraBold"/>
              </a:defRPr>
            </a:lvl3pPr>
            <a:lvl4pPr lvl="3">
              <a:spcBef>
                <a:spcPts val="0"/>
              </a:spcBef>
              <a:spcAft>
                <a:spcPts val="0"/>
              </a:spcAft>
              <a:buSzPts val="1600"/>
              <a:buFont typeface="Manrope ExtraBold"/>
              <a:buNone/>
              <a:defRPr sz="1600">
                <a:latin typeface="Manrope ExtraBold"/>
                <a:ea typeface="Manrope ExtraBold"/>
                <a:cs typeface="Manrope ExtraBold"/>
                <a:sym typeface="Manrope ExtraBold"/>
              </a:defRPr>
            </a:lvl4pPr>
            <a:lvl5pPr lvl="4">
              <a:spcBef>
                <a:spcPts val="0"/>
              </a:spcBef>
              <a:spcAft>
                <a:spcPts val="0"/>
              </a:spcAft>
              <a:buSzPts val="1600"/>
              <a:buFont typeface="Manrope ExtraBold"/>
              <a:buNone/>
              <a:defRPr sz="1600">
                <a:latin typeface="Manrope ExtraBold"/>
                <a:ea typeface="Manrope ExtraBold"/>
                <a:cs typeface="Manrope ExtraBold"/>
                <a:sym typeface="Manrope ExtraBold"/>
              </a:defRPr>
            </a:lvl5pPr>
            <a:lvl6pPr lvl="5">
              <a:spcBef>
                <a:spcPts val="0"/>
              </a:spcBef>
              <a:spcAft>
                <a:spcPts val="0"/>
              </a:spcAft>
              <a:buSzPts val="1600"/>
              <a:buFont typeface="Manrope ExtraBold"/>
              <a:buNone/>
              <a:defRPr sz="1600">
                <a:latin typeface="Manrope ExtraBold"/>
                <a:ea typeface="Manrope ExtraBold"/>
                <a:cs typeface="Manrope ExtraBold"/>
                <a:sym typeface="Manrope ExtraBold"/>
              </a:defRPr>
            </a:lvl6pPr>
            <a:lvl7pPr lvl="6">
              <a:spcBef>
                <a:spcPts val="0"/>
              </a:spcBef>
              <a:spcAft>
                <a:spcPts val="0"/>
              </a:spcAft>
              <a:buSzPts val="1600"/>
              <a:buFont typeface="Manrope ExtraBold"/>
              <a:buNone/>
              <a:defRPr sz="1600">
                <a:latin typeface="Manrope ExtraBold"/>
                <a:ea typeface="Manrope ExtraBold"/>
                <a:cs typeface="Manrope ExtraBold"/>
                <a:sym typeface="Manrope ExtraBold"/>
              </a:defRPr>
            </a:lvl7pPr>
            <a:lvl8pPr lvl="7">
              <a:spcBef>
                <a:spcPts val="0"/>
              </a:spcBef>
              <a:spcAft>
                <a:spcPts val="0"/>
              </a:spcAft>
              <a:buSzPts val="1600"/>
              <a:buFont typeface="Manrope ExtraBold"/>
              <a:buNone/>
              <a:defRPr sz="1600">
                <a:latin typeface="Manrope ExtraBold"/>
                <a:ea typeface="Manrope ExtraBold"/>
                <a:cs typeface="Manrope ExtraBold"/>
                <a:sym typeface="Manrope ExtraBold"/>
              </a:defRPr>
            </a:lvl8pPr>
            <a:lvl9pPr lvl="8">
              <a:spcBef>
                <a:spcPts val="0"/>
              </a:spcBef>
              <a:spcAft>
                <a:spcPts val="0"/>
              </a:spcAft>
              <a:buSzPts val="1600"/>
              <a:buFont typeface="Manrope ExtraBold"/>
              <a:buNone/>
              <a:defRPr sz="1600">
                <a:latin typeface="Manrope ExtraBold"/>
                <a:ea typeface="Manrope ExtraBold"/>
                <a:cs typeface="Manrope ExtraBold"/>
                <a:sym typeface="Manrope ExtraBold"/>
              </a:defRPr>
            </a:lvl9pPr>
          </a:lstStyle>
          <a:p/>
        </p:txBody>
      </p:sp>
      <p:sp>
        <p:nvSpPr>
          <p:cNvPr id="499" name="Google Shape;499;g37a2d7ecb02_0_404"/>
          <p:cNvSpPr txBox="1"/>
          <p:nvPr>
            <p:ph idx="5" type="body"/>
          </p:nvPr>
        </p:nvSpPr>
        <p:spPr>
          <a:xfrm>
            <a:off x="8336962" y="4910421"/>
            <a:ext cx="2181000" cy="1037700"/>
          </a:xfrm>
          <a:prstGeom prst="rect">
            <a:avLst/>
          </a:prstGeom>
        </p:spPr>
        <p:txBody>
          <a:bodyPr anchorCtr="0" anchor="t" bIns="121875" lIns="121875" spcFirstLastPara="1" rIns="121875" wrap="square" tIns="0">
            <a:noAutofit/>
          </a:bodyPr>
          <a:lstStyle>
            <a:lvl1pPr indent="-311150" lvl="0" marL="457200">
              <a:spcBef>
                <a:spcPts val="0"/>
              </a:spcBef>
              <a:spcAft>
                <a:spcPts val="0"/>
              </a:spcAft>
              <a:buSzPts val="1300"/>
              <a:buChar char="●"/>
              <a:defRPr sz="1300"/>
            </a:lvl1pPr>
            <a:lvl2pPr indent="-311150" lvl="1" marL="914400">
              <a:spcBef>
                <a:spcPts val="1100"/>
              </a:spcBef>
              <a:spcAft>
                <a:spcPts val="0"/>
              </a:spcAft>
              <a:buSzPts val="1300"/>
              <a:buChar char="○"/>
              <a:defRPr sz="1300"/>
            </a:lvl2pPr>
            <a:lvl3pPr indent="-311150" lvl="2" marL="1371600">
              <a:spcBef>
                <a:spcPts val="1100"/>
              </a:spcBef>
              <a:spcAft>
                <a:spcPts val="0"/>
              </a:spcAft>
              <a:buSzPts val="1300"/>
              <a:buChar char="■"/>
              <a:defRPr sz="1300"/>
            </a:lvl3pPr>
            <a:lvl4pPr indent="-311150" lvl="3" marL="1828800">
              <a:spcBef>
                <a:spcPts val="1100"/>
              </a:spcBef>
              <a:spcAft>
                <a:spcPts val="0"/>
              </a:spcAft>
              <a:buSzPts val="1300"/>
              <a:buChar char="●"/>
              <a:defRPr sz="1300"/>
            </a:lvl4pPr>
            <a:lvl5pPr indent="-311150" lvl="4" marL="2286000">
              <a:spcBef>
                <a:spcPts val="1100"/>
              </a:spcBef>
              <a:spcAft>
                <a:spcPts val="0"/>
              </a:spcAft>
              <a:buSzPts val="1300"/>
              <a:buChar char="○"/>
              <a:defRPr sz="1300"/>
            </a:lvl5pPr>
            <a:lvl6pPr indent="-311150" lvl="5" marL="2743200">
              <a:spcBef>
                <a:spcPts val="1100"/>
              </a:spcBef>
              <a:spcAft>
                <a:spcPts val="0"/>
              </a:spcAft>
              <a:buSzPts val="1300"/>
              <a:buChar char="■"/>
              <a:defRPr sz="1300"/>
            </a:lvl6pPr>
            <a:lvl7pPr indent="-311150" lvl="6" marL="3200400">
              <a:spcBef>
                <a:spcPts val="1100"/>
              </a:spcBef>
              <a:spcAft>
                <a:spcPts val="0"/>
              </a:spcAft>
              <a:buSzPts val="1300"/>
              <a:buChar char="●"/>
              <a:defRPr sz="1300"/>
            </a:lvl7pPr>
            <a:lvl8pPr indent="-311150" lvl="7" marL="3657600">
              <a:spcBef>
                <a:spcPts val="1100"/>
              </a:spcBef>
              <a:spcAft>
                <a:spcPts val="0"/>
              </a:spcAft>
              <a:buSzPts val="1300"/>
              <a:buChar char="○"/>
              <a:defRPr sz="1300"/>
            </a:lvl8pPr>
            <a:lvl9pPr indent="-311150" lvl="8" marL="4114800">
              <a:spcBef>
                <a:spcPts val="1100"/>
              </a:spcBef>
              <a:spcAft>
                <a:spcPts val="1100"/>
              </a:spcAft>
              <a:buSzPts val="1300"/>
              <a:buChar char="■"/>
              <a:defRPr sz="1300"/>
            </a:lvl9pPr>
          </a:lstStyle>
          <a:p/>
        </p:txBody>
      </p:sp>
      <p:sp>
        <p:nvSpPr>
          <p:cNvPr id="500" name="Google Shape;500;g37a2d7ecb02_0_404"/>
          <p:cNvSpPr txBox="1"/>
          <p:nvPr>
            <p:ph idx="6" type="title"/>
          </p:nvPr>
        </p:nvSpPr>
        <p:spPr>
          <a:xfrm>
            <a:off x="6457351" y="3036133"/>
            <a:ext cx="1817100" cy="578400"/>
          </a:xfrm>
          <a:prstGeom prst="rect">
            <a:avLst/>
          </a:prstGeom>
        </p:spPr>
        <p:txBody>
          <a:bodyPr anchorCtr="0" anchor="ctr" bIns="121875" lIns="121875" spcFirstLastPara="1" rIns="121875" wrap="square" tIns="121875">
            <a:noAutofit/>
          </a:bodyPr>
          <a:lstStyle>
            <a:lvl1pPr lvl="0" algn="ctr">
              <a:lnSpc>
                <a:spcPct val="100000"/>
              </a:lnSpc>
              <a:spcBef>
                <a:spcPts val="0"/>
              </a:spcBef>
              <a:spcAft>
                <a:spcPts val="0"/>
              </a:spcAft>
              <a:buClr>
                <a:schemeClr val="lt1"/>
              </a:buClr>
              <a:buSzPts val="4000"/>
              <a:buFont typeface="Anton"/>
              <a:buNone/>
              <a:defRPr b="0"/>
            </a:lvl1pPr>
            <a:lvl2pPr lvl="1" algn="ctr">
              <a:spcBef>
                <a:spcPts val="0"/>
              </a:spcBef>
              <a:spcAft>
                <a:spcPts val="0"/>
              </a:spcAft>
              <a:buClr>
                <a:schemeClr val="lt1"/>
              </a:buClr>
              <a:buSzPts val="4000"/>
              <a:buFont typeface="Anton"/>
              <a:buNone/>
              <a:defRPr/>
            </a:lvl2pPr>
            <a:lvl3pPr lvl="2" algn="ctr">
              <a:spcBef>
                <a:spcPts val="0"/>
              </a:spcBef>
              <a:spcAft>
                <a:spcPts val="0"/>
              </a:spcAft>
              <a:buClr>
                <a:schemeClr val="lt1"/>
              </a:buClr>
              <a:buSzPts val="4000"/>
              <a:buFont typeface="Anton"/>
              <a:buNone/>
              <a:defRPr/>
            </a:lvl3pPr>
            <a:lvl4pPr lvl="3" algn="ctr">
              <a:spcBef>
                <a:spcPts val="0"/>
              </a:spcBef>
              <a:spcAft>
                <a:spcPts val="0"/>
              </a:spcAft>
              <a:buClr>
                <a:schemeClr val="lt1"/>
              </a:buClr>
              <a:buSzPts val="4000"/>
              <a:buFont typeface="Anton"/>
              <a:buNone/>
              <a:defRPr/>
            </a:lvl4pPr>
            <a:lvl5pPr lvl="4" algn="ctr">
              <a:spcBef>
                <a:spcPts val="0"/>
              </a:spcBef>
              <a:spcAft>
                <a:spcPts val="0"/>
              </a:spcAft>
              <a:buClr>
                <a:schemeClr val="lt1"/>
              </a:buClr>
              <a:buSzPts val="4000"/>
              <a:buFont typeface="Anton"/>
              <a:buNone/>
              <a:defRPr/>
            </a:lvl5pPr>
            <a:lvl6pPr lvl="5" algn="ctr">
              <a:spcBef>
                <a:spcPts val="0"/>
              </a:spcBef>
              <a:spcAft>
                <a:spcPts val="0"/>
              </a:spcAft>
              <a:buClr>
                <a:schemeClr val="lt1"/>
              </a:buClr>
              <a:buSzPts val="4000"/>
              <a:buFont typeface="Anton"/>
              <a:buNone/>
              <a:defRPr/>
            </a:lvl6pPr>
            <a:lvl7pPr lvl="6" algn="ctr">
              <a:spcBef>
                <a:spcPts val="0"/>
              </a:spcBef>
              <a:spcAft>
                <a:spcPts val="0"/>
              </a:spcAft>
              <a:buClr>
                <a:schemeClr val="lt1"/>
              </a:buClr>
              <a:buSzPts val="4000"/>
              <a:buFont typeface="Anton"/>
              <a:buNone/>
              <a:defRPr/>
            </a:lvl7pPr>
            <a:lvl8pPr lvl="7" algn="ctr">
              <a:spcBef>
                <a:spcPts val="0"/>
              </a:spcBef>
              <a:spcAft>
                <a:spcPts val="0"/>
              </a:spcAft>
              <a:buClr>
                <a:schemeClr val="lt1"/>
              </a:buClr>
              <a:buSzPts val="4000"/>
              <a:buFont typeface="Anton"/>
              <a:buNone/>
              <a:defRPr/>
            </a:lvl8pPr>
            <a:lvl9pPr lvl="8" algn="ctr">
              <a:spcBef>
                <a:spcPts val="0"/>
              </a:spcBef>
              <a:spcAft>
                <a:spcPts val="0"/>
              </a:spcAft>
              <a:buClr>
                <a:schemeClr val="lt1"/>
              </a:buClr>
              <a:buSzPts val="4000"/>
              <a:buFont typeface="Anton"/>
              <a:buNone/>
              <a:defRPr/>
            </a:lvl9pPr>
          </a:lstStyle>
          <a:p/>
        </p:txBody>
      </p:sp>
      <p:sp>
        <p:nvSpPr>
          <p:cNvPr id="501" name="Google Shape;501;g37a2d7ecb02_0_404"/>
          <p:cNvSpPr txBox="1"/>
          <p:nvPr>
            <p:ph idx="7" type="subTitle"/>
          </p:nvPr>
        </p:nvSpPr>
        <p:spPr>
          <a:xfrm>
            <a:off x="6457418" y="3602867"/>
            <a:ext cx="1817100" cy="348000"/>
          </a:xfrm>
          <a:prstGeom prst="rect">
            <a:avLst/>
          </a:prstGeom>
        </p:spPr>
        <p:txBody>
          <a:bodyPr anchorCtr="0" anchor="ctr" bIns="121875" lIns="121875" spcFirstLastPara="1" rIns="121875" wrap="square" tIns="121875">
            <a:noAutofit/>
          </a:bodyPr>
          <a:lstStyle>
            <a:lvl1pPr lvl="0" algn="ctr">
              <a:spcBef>
                <a:spcPts val="0"/>
              </a:spcBef>
              <a:spcAft>
                <a:spcPts val="0"/>
              </a:spcAft>
              <a:buSzPts val="1300"/>
              <a:buNone/>
              <a:defRPr sz="1300"/>
            </a:lvl1pPr>
            <a:lvl2pPr lvl="1" algn="ctr">
              <a:spcBef>
                <a:spcPts val="1100"/>
              </a:spcBef>
              <a:spcAft>
                <a:spcPts val="0"/>
              </a:spcAft>
              <a:buSzPts val="1300"/>
              <a:buNone/>
              <a:defRPr sz="1300"/>
            </a:lvl2pPr>
            <a:lvl3pPr lvl="2" algn="ctr">
              <a:spcBef>
                <a:spcPts val="1100"/>
              </a:spcBef>
              <a:spcAft>
                <a:spcPts val="0"/>
              </a:spcAft>
              <a:buSzPts val="1300"/>
              <a:buNone/>
              <a:defRPr sz="1300"/>
            </a:lvl3pPr>
            <a:lvl4pPr lvl="3" algn="ctr">
              <a:spcBef>
                <a:spcPts val="1100"/>
              </a:spcBef>
              <a:spcAft>
                <a:spcPts val="0"/>
              </a:spcAft>
              <a:buSzPts val="1300"/>
              <a:buNone/>
              <a:defRPr sz="1300"/>
            </a:lvl4pPr>
            <a:lvl5pPr lvl="4" algn="ctr">
              <a:spcBef>
                <a:spcPts val="1100"/>
              </a:spcBef>
              <a:spcAft>
                <a:spcPts val="0"/>
              </a:spcAft>
              <a:buSzPts val="1300"/>
              <a:buNone/>
              <a:defRPr sz="1300"/>
            </a:lvl5pPr>
            <a:lvl6pPr lvl="5" algn="ctr">
              <a:spcBef>
                <a:spcPts val="1100"/>
              </a:spcBef>
              <a:spcAft>
                <a:spcPts val="0"/>
              </a:spcAft>
              <a:buSzPts val="1300"/>
              <a:buNone/>
              <a:defRPr sz="1300"/>
            </a:lvl6pPr>
            <a:lvl7pPr lvl="6" algn="ctr">
              <a:spcBef>
                <a:spcPts val="1100"/>
              </a:spcBef>
              <a:spcAft>
                <a:spcPts val="0"/>
              </a:spcAft>
              <a:buSzPts val="1300"/>
              <a:buNone/>
              <a:defRPr sz="1300"/>
            </a:lvl7pPr>
            <a:lvl8pPr lvl="7" algn="ctr">
              <a:spcBef>
                <a:spcPts val="1100"/>
              </a:spcBef>
              <a:spcAft>
                <a:spcPts val="0"/>
              </a:spcAft>
              <a:buSzPts val="1300"/>
              <a:buNone/>
              <a:defRPr sz="1300"/>
            </a:lvl8pPr>
            <a:lvl9pPr lvl="8" algn="ctr">
              <a:spcBef>
                <a:spcPts val="1100"/>
              </a:spcBef>
              <a:spcAft>
                <a:spcPts val="1100"/>
              </a:spcAft>
              <a:buSzPts val="1300"/>
              <a:buNone/>
              <a:defRPr sz="1300"/>
            </a:lvl9pPr>
          </a:lstStyle>
          <a:p/>
        </p:txBody>
      </p:sp>
      <p:sp>
        <p:nvSpPr>
          <p:cNvPr id="502" name="Google Shape;502;g37a2d7ecb02_0_404"/>
          <p:cNvSpPr txBox="1"/>
          <p:nvPr>
            <p:ph idx="8" type="title"/>
          </p:nvPr>
        </p:nvSpPr>
        <p:spPr>
          <a:xfrm>
            <a:off x="6457351" y="4775816"/>
            <a:ext cx="1817100" cy="578400"/>
          </a:xfrm>
          <a:prstGeom prst="rect">
            <a:avLst/>
          </a:prstGeom>
        </p:spPr>
        <p:txBody>
          <a:bodyPr anchorCtr="0" anchor="ctr" bIns="121875" lIns="121875" spcFirstLastPara="1" rIns="121875" wrap="square" tIns="121875">
            <a:noAutofit/>
          </a:bodyPr>
          <a:lstStyle>
            <a:lvl1pPr lvl="0" algn="ctr">
              <a:lnSpc>
                <a:spcPct val="100000"/>
              </a:lnSpc>
              <a:spcBef>
                <a:spcPts val="0"/>
              </a:spcBef>
              <a:spcAft>
                <a:spcPts val="0"/>
              </a:spcAft>
              <a:buClr>
                <a:schemeClr val="lt1"/>
              </a:buClr>
              <a:buSzPts val="4000"/>
              <a:buFont typeface="Anton"/>
              <a:buNone/>
              <a:defRPr b="0"/>
            </a:lvl1pPr>
            <a:lvl2pPr lvl="1" algn="ctr">
              <a:spcBef>
                <a:spcPts val="0"/>
              </a:spcBef>
              <a:spcAft>
                <a:spcPts val="0"/>
              </a:spcAft>
              <a:buClr>
                <a:schemeClr val="lt1"/>
              </a:buClr>
              <a:buSzPts val="4000"/>
              <a:buFont typeface="Anton"/>
              <a:buNone/>
              <a:defRPr/>
            </a:lvl2pPr>
            <a:lvl3pPr lvl="2" algn="ctr">
              <a:spcBef>
                <a:spcPts val="0"/>
              </a:spcBef>
              <a:spcAft>
                <a:spcPts val="0"/>
              </a:spcAft>
              <a:buClr>
                <a:schemeClr val="lt1"/>
              </a:buClr>
              <a:buSzPts val="4000"/>
              <a:buFont typeface="Anton"/>
              <a:buNone/>
              <a:defRPr/>
            </a:lvl3pPr>
            <a:lvl4pPr lvl="3" algn="ctr">
              <a:spcBef>
                <a:spcPts val="0"/>
              </a:spcBef>
              <a:spcAft>
                <a:spcPts val="0"/>
              </a:spcAft>
              <a:buClr>
                <a:schemeClr val="lt1"/>
              </a:buClr>
              <a:buSzPts val="4000"/>
              <a:buFont typeface="Anton"/>
              <a:buNone/>
              <a:defRPr/>
            </a:lvl4pPr>
            <a:lvl5pPr lvl="4" algn="ctr">
              <a:spcBef>
                <a:spcPts val="0"/>
              </a:spcBef>
              <a:spcAft>
                <a:spcPts val="0"/>
              </a:spcAft>
              <a:buClr>
                <a:schemeClr val="lt1"/>
              </a:buClr>
              <a:buSzPts val="4000"/>
              <a:buFont typeface="Anton"/>
              <a:buNone/>
              <a:defRPr/>
            </a:lvl5pPr>
            <a:lvl6pPr lvl="5" algn="ctr">
              <a:spcBef>
                <a:spcPts val="0"/>
              </a:spcBef>
              <a:spcAft>
                <a:spcPts val="0"/>
              </a:spcAft>
              <a:buClr>
                <a:schemeClr val="lt1"/>
              </a:buClr>
              <a:buSzPts val="4000"/>
              <a:buFont typeface="Anton"/>
              <a:buNone/>
              <a:defRPr/>
            </a:lvl6pPr>
            <a:lvl7pPr lvl="6" algn="ctr">
              <a:spcBef>
                <a:spcPts val="0"/>
              </a:spcBef>
              <a:spcAft>
                <a:spcPts val="0"/>
              </a:spcAft>
              <a:buClr>
                <a:schemeClr val="lt1"/>
              </a:buClr>
              <a:buSzPts val="4000"/>
              <a:buFont typeface="Anton"/>
              <a:buNone/>
              <a:defRPr/>
            </a:lvl7pPr>
            <a:lvl8pPr lvl="7" algn="ctr">
              <a:spcBef>
                <a:spcPts val="0"/>
              </a:spcBef>
              <a:spcAft>
                <a:spcPts val="0"/>
              </a:spcAft>
              <a:buClr>
                <a:schemeClr val="lt1"/>
              </a:buClr>
              <a:buSzPts val="4000"/>
              <a:buFont typeface="Anton"/>
              <a:buNone/>
              <a:defRPr/>
            </a:lvl8pPr>
            <a:lvl9pPr lvl="8" algn="ctr">
              <a:spcBef>
                <a:spcPts val="0"/>
              </a:spcBef>
              <a:spcAft>
                <a:spcPts val="0"/>
              </a:spcAft>
              <a:buClr>
                <a:schemeClr val="lt1"/>
              </a:buClr>
              <a:buSzPts val="4000"/>
              <a:buFont typeface="Anton"/>
              <a:buNone/>
              <a:defRPr/>
            </a:lvl9pPr>
          </a:lstStyle>
          <a:p/>
        </p:txBody>
      </p:sp>
      <p:sp>
        <p:nvSpPr>
          <p:cNvPr id="503" name="Google Shape;503;g37a2d7ecb02_0_404"/>
          <p:cNvSpPr txBox="1"/>
          <p:nvPr>
            <p:ph idx="9" type="subTitle"/>
          </p:nvPr>
        </p:nvSpPr>
        <p:spPr>
          <a:xfrm>
            <a:off x="6457418" y="5342551"/>
            <a:ext cx="1817100" cy="348000"/>
          </a:xfrm>
          <a:prstGeom prst="rect">
            <a:avLst/>
          </a:prstGeom>
        </p:spPr>
        <p:txBody>
          <a:bodyPr anchorCtr="0" anchor="ctr" bIns="121875" lIns="121875" spcFirstLastPara="1" rIns="121875" wrap="square" tIns="121875">
            <a:noAutofit/>
          </a:bodyPr>
          <a:lstStyle>
            <a:lvl1pPr lvl="0" algn="ctr">
              <a:spcBef>
                <a:spcPts val="0"/>
              </a:spcBef>
              <a:spcAft>
                <a:spcPts val="0"/>
              </a:spcAft>
              <a:buSzPts val="1300"/>
              <a:buNone/>
              <a:defRPr sz="1300"/>
            </a:lvl1pPr>
            <a:lvl2pPr lvl="1" algn="ctr">
              <a:spcBef>
                <a:spcPts val="1100"/>
              </a:spcBef>
              <a:spcAft>
                <a:spcPts val="0"/>
              </a:spcAft>
              <a:buSzPts val="1300"/>
              <a:buNone/>
              <a:defRPr sz="1300"/>
            </a:lvl2pPr>
            <a:lvl3pPr lvl="2" algn="ctr">
              <a:spcBef>
                <a:spcPts val="1100"/>
              </a:spcBef>
              <a:spcAft>
                <a:spcPts val="0"/>
              </a:spcAft>
              <a:buSzPts val="1300"/>
              <a:buNone/>
              <a:defRPr sz="1300"/>
            </a:lvl3pPr>
            <a:lvl4pPr lvl="3" algn="ctr">
              <a:spcBef>
                <a:spcPts val="1100"/>
              </a:spcBef>
              <a:spcAft>
                <a:spcPts val="0"/>
              </a:spcAft>
              <a:buSzPts val="1300"/>
              <a:buNone/>
              <a:defRPr sz="1300"/>
            </a:lvl4pPr>
            <a:lvl5pPr lvl="4" algn="ctr">
              <a:spcBef>
                <a:spcPts val="1100"/>
              </a:spcBef>
              <a:spcAft>
                <a:spcPts val="0"/>
              </a:spcAft>
              <a:buSzPts val="1300"/>
              <a:buNone/>
              <a:defRPr sz="1300"/>
            </a:lvl5pPr>
            <a:lvl6pPr lvl="5" algn="ctr">
              <a:spcBef>
                <a:spcPts val="1100"/>
              </a:spcBef>
              <a:spcAft>
                <a:spcPts val="0"/>
              </a:spcAft>
              <a:buSzPts val="1300"/>
              <a:buNone/>
              <a:defRPr sz="1300"/>
            </a:lvl6pPr>
            <a:lvl7pPr lvl="6" algn="ctr">
              <a:spcBef>
                <a:spcPts val="1100"/>
              </a:spcBef>
              <a:spcAft>
                <a:spcPts val="0"/>
              </a:spcAft>
              <a:buSzPts val="1300"/>
              <a:buNone/>
              <a:defRPr sz="1300"/>
            </a:lvl7pPr>
            <a:lvl8pPr lvl="7" algn="ctr">
              <a:spcBef>
                <a:spcPts val="1100"/>
              </a:spcBef>
              <a:spcAft>
                <a:spcPts val="0"/>
              </a:spcAft>
              <a:buSzPts val="1300"/>
              <a:buNone/>
              <a:defRPr sz="1300"/>
            </a:lvl8pPr>
            <a:lvl9pPr lvl="8" algn="ctr">
              <a:spcBef>
                <a:spcPts val="1100"/>
              </a:spcBef>
              <a:spcAft>
                <a:spcPts val="1100"/>
              </a:spcAft>
              <a:buSzPts val="1300"/>
              <a:buNone/>
              <a:defRPr sz="1300"/>
            </a:lvl9pPr>
          </a:lstStyle>
          <a:p/>
        </p:txBody>
      </p:sp>
      <p:sp>
        <p:nvSpPr>
          <p:cNvPr id="504" name="Google Shape;504;g37a2d7ecb02_0_404"/>
          <p:cNvSpPr txBox="1"/>
          <p:nvPr>
            <p:ph idx="13" type="body"/>
          </p:nvPr>
        </p:nvSpPr>
        <p:spPr>
          <a:xfrm>
            <a:off x="6440022" y="678367"/>
            <a:ext cx="4005900" cy="1671600"/>
          </a:xfrm>
          <a:prstGeom prst="rect">
            <a:avLst/>
          </a:prstGeom>
        </p:spPr>
        <p:txBody>
          <a:bodyPr anchorCtr="0" anchor="t" bIns="121875" lIns="121875" spcFirstLastPara="1" rIns="121875" wrap="square" tIns="121875">
            <a:normAutofit/>
          </a:bodyPr>
          <a:lstStyle>
            <a:lvl1pPr indent="-311150" lvl="0" marL="457200">
              <a:spcBef>
                <a:spcPts val="0"/>
              </a:spcBef>
              <a:spcAft>
                <a:spcPts val="0"/>
              </a:spcAft>
              <a:buSzPts val="1300"/>
              <a:buChar char="●"/>
              <a:defRPr sz="1300"/>
            </a:lvl1pPr>
            <a:lvl2pPr indent="-311150" lvl="1" marL="914400">
              <a:spcBef>
                <a:spcPts val="1100"/>
              </a:spcBef>
              <a:spcAft>
                <a:spcPts val="0"/>
              </a:spcAft>
              <a:buSzPts val="1300"/>
              <a:buChar char="○"/>
              <a:defRPr sz="1300"/>
            </a:lvl2pPr>
            <a:lvl3pPr indent="-311150" lvl="2" marL="1371600">
              <a:spcBef>
                <a:spcPts val="1100"/>
              </a:spcBef>
              <a:spcAft>
                <a:spcPts val="0"/>
              </a:spcAft>
              <a:buSzPts val="1300"/>
              <a:buChar char="■"/>
              <a:defRPr sz="1300"/>
            </a:lvl3pPr>
            <a:lvl4pPr indent="-311150" lvl="3" marL="1828800">
              <a:spcBef>
                <a:spcPts val="1100"/>
              </a:spcBef>
              <a:spcAft>
                <a:spcPts val="0"/>
              </a:spcAft>
              <a:buSzPts val="1300"/>
              <a:buChar char="●"/>
              <a:defRPr sz="1300"/>
            </a:lvl4pPr>
            <a:lvl5pPr indent="-311150" lvl="4" marL="2286000">
              <a:spcBef>
                <a:spcPts val="1100"/>
              </a:spcBef>
              <a:spcAft>
                <a:spcPts val="0"/>
              </a:spcAft>
              <a:buSzPts val="1300"/>
              <a:buChar char="○"/>
              <a:defRPr sz="1300"/>
            </a:lvl5pPr>
            <a:lvl6pPr indent="-311150" lvl="5" marL="2743200">
              <a:spcBef>
                <a:spcPts val="1100"/>
              </a:spcBef>
              <a:spcAft>
                <a:spcPts val="0"/>
              </a:spcAft>
              <a:buSzPts val="1300"/>
              <a:buChar char="■"/>
              <a:defRPr sz="1300"/>
            </a:lvl6pPr>
            <a:lvl7pPr indent="-311150" lvl="6" marL="3200400">
              <a:spcBef>
                <a:spcPts val="1100"/>
              </a:spcBef>
              <a:spcAft>
                <a:spcPts val="0"/>
              </a:spcAft>
              <a:buSzPts val="1300"/>
              <a:buChar char="●"/>
              <a:defRPr sz="1300"/>
            </a:lvl7pPr>
            <a:lvl8pPr indent="-311150" lvl="7" marL="3657600">
              <a:spcBef>
                <a:spcPts val="1100"/>
              </a:spcBef>
              <a:spcAft>
                <a:spcPts val="0"/>
              </a:spcAft>
              <a:buSzPts val="1300"/>
              <a:buChar char="○"/>
              <a:defRPr sz="1300"/>
            </a:lvl8pPr>
            <a:lvl9pPr indent="-311150" lvl="8" marL="4114800">
              <a:spcBef>
                <a:spcPts val="1100"/>
              </a:spcBef>
              <a:spcAft>
                <a:spcPts val="1100"/>
              </a:spcAft>
              <a:buSzPts val="1300"/>
              <a:buChar char="■"/>
              <a:defRPr sz="1300"/>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1">
  <p:cSld name="BLANK_1">
    <p:bg>
      <p:bgPr>
        <a:solidFill>
          <a:schemeClr val="lt1"/>
        </a:solidFill>
      </p:bgPr>
    </p:bg>
    <p:spTree>
      <p:nvGrpSpPr>
        <p:cNvPr id="18" name="Shape 18"/>
        <p:cNvGrpSpPr/>
        <p:nvPr/>
      </p:nvGrpSpPr>
      <p:grpSpPr>
        <a:xfrm>
          <a:off x="0" y="0"/>
          <a:ext cx="0" cy="0"/>
          <a:chOff x="0" y="0"/>
          <a:chExt cx="0" cy="0"/>
        </a:xfrm>
      </p:grpSpPr>
      <p:sp>
        <p:nvSpPr>
          <p:cNvPr id="19" name="Google Shape;19;g37a2d7ecb02_0_10"/>
          <p:cNvSpPr/>
          <p:nvPr/>
        </p:nvSpPr>
        <p:spPr>
          <a:xfrm>
            <a:off x="0" y="0"/>
            <a:ext cx="12212400" cy="6858000"/>
          </a:xfrm>
          <a:prstGeom prst="snip1Rect">
            <a:avLst>
              <a:gd fmla="val 24161" name="adj"/>
            </a:avLst>
          </a:prstGeom>
          <a:solidFill>
            <a:srgbClr val="B22A2E"/>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20" name="Google Shape;20;g37a2d7ecb02_0_10"/>
          <p:cNvSpPr txBox="1"/>
          <p:nvPr>
            <p:ph type="title"/>
          </p:nvPr>
        </p:nvSpPr>
        <p:spPr>
          <a:xfrm>
            <a:off x="613840" y="2700933"/>
            <a:ext cx="6269100" cy="2428500"/>
          </a:xfrm>
          <a:prstGeom prst="rect">
            <a:avLst/>
          </a:prstGeom>
        </p:spPr>
        <p:txBody>
          <a:bodyPr anchorCtr="0" anchor="b" bIns="0" lIns="121875" spcFirstLastPara="1" rIns="121875" wrap="square" tIns="121875">
            <a:noAutofit/>
          </a:bodyPr>
          <a:lstStyle>
            <a:lvl1pPr lvl="0">
              <a:spcBef>
                <a:spcPts val="0"/>
              </a:spcBef>
              <a:spcAft>
                <a:spcPts val="0"/>
              </a:spcAft>
              <a:buSzPts val="12800"/>
              <a:buNone/>
              <a:defRPr b="0" sz="12800"/>
            </a:lvl1pPr>
            <a:lvl2pPr lvl="1">
              <a:spcBef>
                <a:spcPts val="0"/>
              </a:spcBef>
              <a:spcAft>
                <a:spcPts val="0"/>
              </a:spcAft>
              <a:buSzPts val="1900"/>
              <a:buNone/>
              <a:defRPr/>
            </a:lvl2pPr>
            <a:lvl3pPr lvl="2">
              <a:spcBef>
                <a:spcPts val="0"/>
              </a:spcBef>
              <a:spcAft>
                <a:spcPts val="0"/>
              </a:spcAft>
              <a:buSzPts val="1900"/>
              <a:buNone/>
              <a:defRPr/>
            </a:lvl3pPr>
            <a:lvl4pPr lvl="3">
              <a:spcBef>
                <a:spcPts val="0"/>
              </a:spcBef>
              <a:spcAft>
                <a:spcPts val="0"/>
              </a:spcAft>
              <a:buSzPts val="1900"/>
              <a:buNone/>
              <a:defRPr/>
            </a:lvl4pPr>
            <a:lvl5pPr lvl="4">
              <a:spcBef>
                <a:spcPts val="0"/>
              </a:spcBef>
              <a:spcAft>
                <a:spcPts val="0"/>
              </a:spcAft>
              <a:buSzPts val="1900"/>
              <a:buNone/>
              <a:defRPr/>
            </a:lvl5pPr>
            <a:lvl6pPr lvl="5">
              <a:spcBef>
                <a:spcPts val="0"/>
              </a:spcBef>
              <a:spcAft>
                <a:spcPts val="0"/>
              </a:spcAft>
              <a:buSzPts val="1900"/>
              <a:buNone/>
              <a:defRPr/>
            </a:lvl6pPr>
            <a:lvl7pPr lvl="6">
              <a:spcBef>
                <a:spcPts val="0"/>
              </a:spcBef>
              <a:spcAft>
                <a:spcPts val="0"/>
              </a:spcAft>
              <a:buSzPts val="1900"/>
              <a:buNone/>
              <a:defRPr/>
            </a:lvl7pPr>
            <a:lvl8pPr lvl="7">
              <a:spcBef>
                <a:spcPts val="0"/>
              </a:spcBef>
              <a:spcAft>
                <a:spcPts val="0"/>
              </a:spcAft>
              <a:buSzPts val="1900"/>
              <a:buNone/>
              <a:defRPr/>
            </a:lvl8pPr>
            <a:lvl9pPr lvl="8">
              <a:spcBef>
                <a:spcPts val="0"/>
              </a:spcBef>
              <a:spcAft>
                <a:spcPts val="0"/>
              </a:spcAft>
              <a:buSzPts val="1900"/>
              <a:buNone/>
              <a:defRPr/>
            </a:lvl9pPr>
          </a:lstStyle>
          <a:p/>
        </p:txBody>
      </p:sp>
      <p:sp>
        <p:nvSpPr>
          <p:cNvPr id="21" name="Google Shape;21;g37a2d7ecb02_0_10"/>
          <p:cNvSpPr txBox="1"/>
          <p:nvPr>
            <p:ph idx="1" type="body"/>
          </p:nvPr>
        </p:nvSpPr>
        <p:spPr>
          <a:xfrm>
            <a:off x="613840" y="5447367"/>
            <a:ext cx="4667700" cy="797700"/>
          </a:xfrm>
          <a:prstGeom prst="rect">
            <a:avLst/>
          </a:prstGeom>
        </p:spPr>
        <p:txBody>
          <a:bodyPr anchorCtr="0" anchor="b" bIns="121875" lIns="121875" spcFirstLastPara="1" rIns="121875" wrap="square" tIns="121875">
            <a:noAutofit/>
          </a:bodyPr>
          <a:lstStyle>
            <a:lvl1pPr indent="-311150" lvl="0" marL="457200">
              <a:spcBef>
                <a:spcPts val="0"/>
              </a:spcBef>
              <a:spcAft>
                <a:spcPts val="0"/>
              </a:spcAft>
              <a:buSzPts val="1300"/>
              <a:buFont typeface="Manrope Medium"/>
              <a:buChar char="●"/>
              <a:defRPr sz="1300">
                <a:latin typeface="Manrope Medium"/>
                <a:ea typeface="Manrope Medium"/>
                <a:cs typeface="Manrope Medium"/>
                <a:sym typeface="Manrope Medium"/>
              </a:defRPr>
            </a:lvl1pPr>
            <a:lvl2pPr indent="-311150" lvl="1" marL="914400">
              <a:spcBef>
                <a:spcPts val="1100"/>
              </a:spcBef>
              <a:spcAft>
                <a:spcPts val="0"/>
              </a:spcAft>
              <a:buSzPts val="1300"/>
              <a:buFont typeface="Manrope Medium"/>
              <a:buChar char="○"/>
              <a:defRPr sz="1300">
                <a:latin typeface="Manrope Medium"/>
                <a:ea typeface="Manrope Medium"/>
                <a:cs typeface="Manrope Medium"/>
                <a:sym typeface="Manrope Medium"/>
              </a:defRPr>
            </a:lvl2pPr>
            <a:lvl3pPr indent="-311150" lvl="2" marL="1371600">
              <a:spcBef>
                <a:spcPts val="1100"/>
              </a:spcBef>
              <a:spcAft>
                <a:spcPts val="0"/>
              </a:spcAft>
              <a:buSzPts val="1300"/>
              <a:buFont typeface="Manrope Medium"/>
              <a:buChar char="■"/>
              <a:defRPr sz="1300">
                <a:latin typeface="Manrope Medium"/>
                <a:ea typeface="Manrope Medium"/>
                <a:cs typeface="Manrope Medium"/>
                <a:sym typeface="Manrope Medium"/>
              </a:defRPr>
            </a:lvl3pPr>
            <a:lvl4pPr indent="-311150" lvl="3" marL="1828800">
              <a:spcBef>
                <a:spcPts val="1100"/>
              </a:spcBef>
              <a:spcAft>
                <a:spcPts val="0"/>
              </a:spcAft>
              <a:buSzPts val="1300"/>
              <a:buFont typeface="Manrope Medium"/>
              <a:buChar char="●"/>
              <a:defRPr sz="1300">
                <a:latin typeface="Manrope Medium"/>
                <a:ea typeface="Manrope Medium"/>
                <a:cs typeface="Manrope Medium"/>
                <a:sym typeface="Manrope Medium"/>
              </a:defRPr>
            </a:lvl4pPr>
            <a:lvl5pPr indent="-311150" lvl="4" marL="2286000">
              <a:spcBef>
                <a:spcPts val="1100"/>
              </a:spcBef>
              <a:spcAft>
                <a:spcPts val="0"/>
              </a:spcAft>
              <a:buSzPts val="1300"/>
              <a:buFont typeface="Manrope Medium"/>
              <a:buChar char="○"/>
              <a:defRPr sz="1300">
                <a:latin typeface="Manrope Medium"/>
                <a:ea typeface="Manrope Medium"/>
                <a:cs typeface="Manrope Medium"/>
                <a:sym typeface="Manrope Medium"/>
              </a:defRPr>
            </a:lvl5pPr>
            <a:lvl6pPr indent="-311150" lvl="5" marL="2743200">
              <a:spcBef>
                <a:spcPts val="1100"/>
              </a:spcBef>
              <a:spcAft>
                <a:spcPts val="0"/>
              </a:spcAft>
              <a:buSzPts val="1300"/>
              <a:buFont typeface="Manrope Medium"/>
              <a:buChar char="■"/>
              <a:defRPr sz="1300">
                <a:latin typeface="Manrope Medium"/>
                <a:ea typeface="Manrope Medium"/>
                <a:cs typeface="Manrope Medium"/>
                <a:sym typeface="Manrope Medium"/>
              </a:defRPr>
            </a:lvl6pPr>
            <a:lvl7pPr indent="-311150" lvl="6" marL="3200400">
              <a:spcBef>
                <a:spcPts val="1100"/>
              </a:spcBef>
              <a:spcAft>
                <a:spcPts val="0"/>
              </a:spcAft>
              <a:buSzPts val="1300"/>
              <a:buFont typeface="Manrope Medium"/>
              <a:buChar char="●"/>
              <a:defRPr sz="1300">
                <a:latin typeface="Manrope Medium"/>
                <a:ea typeface="Manrope Medium"/>
                <a:cs typeface="Manrope Medium"/>
                <a:sym typeface="Manrope Medium"/>
              </a:defRPr>
            </a:lvl7pPr>
            <a:lvl8pPr indent="-311150" lvl="7" marL="3657600">
              <a:spcBef>
                <a:spcPts val="1100"/>
              </a:spcBef>
              <a:spcAft>
                <a:spcPts val="0"/>
              </a:spcAft>
              <a:buSzPts val="1300"/>
              <a:buFont typeface="Manrope Medium"/>
              <a:buChar char="○"/>
              <a:defRPr sz="1300">
                <a:latin typeface="Manrope Medium"/>
                <a:ea typeface="Manrope Medium"/>
                <a:cs typeface="Manrope Medium"/>
                <a:sym typeface="Manrope Medium"/>
              </a:defRPr>
            </a:lvl8pPr>
            <a:lvl9pPr indent="-311150" lvl="8" marL="4114800">
              <a:spcBef>
                <a:spcPts val="1100"/>
              </a:spcBef>
              <a:spcAft>
                <a:spcPts val="1100"/>
              </a:spcAft>
              <a:buSzPts val="1300"/>
              <a:buFont typeface="Manrope Medium"/>
              <a:buChar char="■"/>
              <a:defRPr sz="1300">
                <a:latin typeface="Manrope Medium"/>
                <a:ea typeface="Manrope Medium"/>
                <a:cs typeface="Manrope Medium"/>
                <a:sym typeface="Manrope Medium"/>
              </a:defRPr>
            </a:lvl9pPr>
          </a:lstStyle>
          <a:p/>
        </p:txBody>
      </p:sp>
      <p:sp>
        <p:nvSpPr>
          <p:cNvPr id="22" name="Google Shape;22;g37a2d7ecb02_0_10"/>
          <p:cNvSpPr/>
          <p:nvPr/>
        </p:nvSpPr>
        <p:spPr>
          <a:xfrm>
            <a:off x="10311414" y="-13533"/>
            <a:ext cx="1904524" cy="1761023"/>
          </a:xfrm>
          <a:custGeom>
            <a:rect b="b" l="l" r="r" t="t"/>
            <a:pathLst>
              <a:path extrusionOk="0" h="52832" w="57150">
                <a:moveTo>
                  <a:pt x="4572" y="0"/>
                </a:moveTo>
                <a:lnTo>
                  <a:pt x="0" y="51308"/>
                </a:lnTo>
                <a:lnTo>
                  <a:pt x="57150" y="52832"/>
                </a:lnTo>
                <a:lnTo>
                  <a:pt x="57150" y="47752"/>
                </a:lnTo>
                <a:lnTo>
                  <a:pt x="9144" y="0"/>
                </a:lnTo>
                <a:close/>
              </a:path>
            </a:pathLst>
          </a:custGeom>
          <a:solidFill>
            <a:schemeClr val="dk1"/>
          </a:solidFill>
          <a:ln>
            <a:noFill/>
          </a:ln>
        </p:spPr>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arterly Goal">
  <p:cSld name="CUSTOM_1_1_3_1_2">
    <p:spTree>
      <p:nvGrpSpPr>
        <p:cNvPr id="505" name="Shape 505"/>
        <p:cNvGrpSpPr/>
        <p:nvPr/>
      </p:nvGrpSpPr>
      <p:grpSpPr>
        <a:xfrm>
          <a:off x="0" y="0"/>
          <a:ext cx="0" cy="0"/>
          <a:chOff x="0" y="0"/>
          <a:chExt cx="0" cy="0"/>
        </a:xfrm>
      </p:grpSpPr>
      <p:sp>
        <p:nvSpPr>
          <p:cNvPr id="506" name="Google Shape;506;g37a2d7ecb02_0_497"/>
          <p:cNvSpPr txBox="1"/>
          <p:nvPr>
            <p:ph idx="1" type="subTitle"/>
          </p:nvPr>
        </p:nvSpPr>
        <p:spPr>
          <a:xfrm>
            <a:off x="4083336" y="551933"/>
            <a:ext cx="3259200" cy="1214700"/>
          </a:xfrm>
          <a:prstGeom prst="rect">
            <a:avLst/>
          </a:prstGeom>
        </p:spPr>
        <p:txBody>
          <a:bodyPr anchorCtr="0" anchor="ctr" bIns="121875" lIns="121875" spcFirstLastPara="1" rIns="121875" wrap="square" tIns="121875">
            <a:noAutofit/>
          </a:bodyPr>
          <a:lstStyle>
            <a:lvl1pPr lvl="0">
              <a:lnSpc>
                <a:spcPct val="100000"/>
              </a:lnSpc>
              <a:spcBef>
                <a:spcPts val="0"/>
              </a:spcBef>
              <a:spcAft>
                <a:spcPts val="0"/>
              </a:spcAft>
              <a:buSzPts val="1100"/>
              <a:buFont typeface="Caveat"/>
              <a:buNone/>
              <a:defRPr sz="1300">
                <a:latin typeface="Caveat"/>
                <a:ea typeface="Caveat"/>
                <a:cs typeface="Caveat"/>
                <a:sym typeface="Caveat"/>
              </a:defRPr>
            </a:lvl1pPr>
            <a:lvl2pPr lvl="1">
              <a:spcBef>
                <a:spcPts val="0"/>
              </a:spcBef>
              <a:spcAft>
                <a:spcPts val="0"/>
              </a:spcAft>
              <a:buSzPts val="1900"/>
              <a:buNone/>
              <a:defRPr/>
            </a:lvl2pPr>
            <a:lvl3pPr lvl="2">
              <a:spcBef>
                <a:spcPts val="0"/>
              </a:spcBef>
              <a:spcAft>
                <a:spcPts val="0"/>
              </a:spcAft>
              <a:buSzPts val="1900"/>
              <a:buNone/>
              <a:defRPr/>
            </a:lvl3pPr>
            <a:lvl4pPr lvl="3">
              <a:spcBef>
                <a:spcPts val="0"/>
              </a:spcBef>
              <a:spcAft>
                <a:spcPts val="0"/>
              </a:spcAft>
              <a:buSzPts val="1900"/>
              <a:buNone/>
              <a:defRPr/>
            </a:lvl4pPr>
            <a:lvl5pPr lvl="4">
              <a:spcBef>
                <a:spcPts val="0"/>
              </a:spcBef>
              <a:spcAft>
                <a:spcPts val="0"/>
              </a:spcAft>
              <a:buSzPts val="1900"/>
              <a:buNone/>
              <a:defRPr/>
            </a:lvl5pPr>
            <a:lvl6pPr lvl="5">
              <a:spcBef>
                <a:spcPts val="0"/>
              </a:spcBef>
              <a:spcAft>
                <a:spcPts val="0"/>
              </a:spcAft>
              <a:buSzPts val="1900"/>
              <a:buNone/>
              <a:defRPr/>
            </a:lvl6pPr>
            <a:lvl7pPr lvl="6">
              <a:spcBef>
                <a:spcPts val="0"/>
              </a:spcBef>
              <a:spcAft>
                <a:spcPts val="0"/>
              </a:spcAft>
              <a:buSzPts val="1900"/>
              <a:buNone/>
              <a:defRPr/>
            </a:lvl7pPr>
            <a:lvl8pPr lvl="7">
              <a:spcBef>
                <a:spcPts val="0"/>
              </a:spcBef>
              <a:spcAft>
                <a:spcPts val="0"/>
              </a:spcAft>
              <a:buSzPts val="1900"/>
              <a:buNone/>
              <a:defRPr/>
            </a:lvl8pPr>
            <a:lvl9pPr lvl="8">
              <a:spcBef>
                <a:spcPts val="0"/>
              </a:spcBef>
              <a:spcAft>
                <a:spcPts val="0"/>
              </a:spcAft>
              <a:buSzPts val="1900"/>
              <a:buNone/>
              <a:defRPr/>
            </a:lvl9pPr>
          </a:lstStyle>
          <a:p/>
        </p:txBody>
      </p:sp>
      <p:sp>
        <p:nvSpPr>
          <p:cNvPr id="507" name="Google Shape;507;g37a2d7ecb02_0_497"/>
          <p:cNvSpPr txBox="1"/>
          <p:nvPr>
            <p:ph type="title"/>
          </p:nvPr>
        </p:nvSpPr>
        <p:spPr>
          <a:xfrm>
            <a:off x="684222" y="559933"/>
            <a:ext cx="3521100" cy="1354500"/>
          </a:xfrm>
          <a:prstGeom prst="rect">
            <a:avLst/>
          </a:prstGeom>
        </p:spPr>
        <p:txBody>
          <a:bodyPr anchorCtr="0" anchor="ctr" bIns="121875" lIns="121875" spcFirstLastPara="1" rIns="121875" wrap="square" tIns="121875">
            <a:noAutofit/>
          </a:bodyPr>
          <a:lstStyle>
            <a:lvl1pPr lvl="0">
              <a:spcBef>
                <a:spcPts val="0"/>
              </a:spcBef>
              <a:spcAft>
                <a:spcPts val="0"/>
              </a:spcAft>
              <a:buClr>
                <a:schemeClr val="lt1"/>
              </a:buClr>
              <a:buSzPts val="1900"/>
              <a:buNone/>
              <a:defRPr b="0"/>
            </a:lvl1pPr>
            <a:lvl2pPr lvl="1">
              <a:spcBef>
                <a:spcPts val="0"/>
              </a:spcBef>
              <a:spcAft>
                <a:spcPts val="0"/>
              </a:spcAft>
              <a:buClr>
                <a:schemeClr val="lt1"/>
              </a:buClr>
              <a:buSzPts val="1900"/>
              <a:buNone/>
              <a:defRPr/>
            </a:lvl2pPr>
            <a:lvl3pPr lvl="2">
              <a:spcBef>
                <a:spcPts val="0"/>
              </a:spcBef>
              <a:spcAft>
                <a:spcPts val="0"/>
              </a:spcAft>
              <a:buClr>
                <a:schemeClr val="lt1"/>
              </a:buClr>
              <a:buSzPts val="1900"/>
              <a:buNone/>
              <a:defRPr/>
            </a:lvl3pPr>
            <a:lvl4pPr lvl="3">
              <a:spcBef>
                <a:spcPts val="0"/>
              </a:spcBef>
              <a:spcAft>
                <a:spcPts val="0"/>
              </a:spcAft>
              <a:buClr>
                <a:schemeClr val="lt1"/>
              </a:buClr>
              <a:buSzPts val="1900"/>
              <a:buNone/>
              <a:defRPr/>
            </a:lvl4pPr>
            <a:lvl5pPr lvl="4">
              <a:spcBef>
                <a:spcPts val="0"/>
              </a:spcBef>
              <a:spcAft>
                <a:spcPts val="0"/>
              </a:spcAft>
              <a:buClr>
                <a:schemeClr val="lt1"/>
              </a:buClr>
              <a:buSzPts val="1900"/>
              <a:buNone/>
              <a:defRPr/>
            </a:lvl5pPr>
            <a:lvl6pPr lvl="5">
              <a:spcBef>
                <a:spcPts val="0"/>
              </a:spcBef>
              <a:spcAft>
                <a:spcPts val="0"/>
              </a:spcAft>
              <a:buClr>
                <a:schemeClr val="lt1"/>
              </a:buClr>
              <a:buSzPts val="1900"/>
              <a:buNone/>
              <a:defRPr/>
            </a:lvl6pPr>
            <a:lvl7pPr lvl="6">
              <a:spcBef>
                <a:spcPts val="0"/>
              </a:spcBef>
              <a:spcAft>
                <a:spcPts val="0"/>
              </a:spcAft>
              <a:buClr>
                <a:schemeClr val="lt1"/>
              </a:buClr>
              <a:buSzPts val="1900"/>
              <a:buNone/>
              <a:defRPr/>
            </a:lvl7pPr>
            <a:lvl8pPr lvl="7">
              <a:spcBef>
                <a:spcPts val="0"/>
              </a:spcBef>
              <a:spcAft>
                <a:spcPts val="0"/>
              </a:spcAft>
              <a:buClr>
                <a:schemeClr val="lt1"/>
              </a:buClr>
              <a:buSzPts val="1900"/>
              <a:buNone/>
              <a:defRPr/>
            </a:lvl8pPr>
            <a:lvl9pPr lvl="8">
              <a:spcBef>
                <a:spcPts val="0"/>
              </a:spcBef>
              <a:spcAft>
                <a:spcPts val="0"/>
              </a:spcAft>
              <a:buClr>
                <a:schemeClr val="lt1"/>
              </a:buClr>
              <a:buSzPts val="1900"/>
              <a:buNone/>
              <a:defRPr/>
            </a:lvl9pPr>
          </a:lstStyle>
          <a:p/>
        </p:txBody>
      </p:sp>
      <p:sp>
        <p:nvSpPr>
          <p:cNvPr id="508" name="Google Shape;508;g37a2d7ecb02_0_497"/>
          <p:cNvSpPr txBox="1"/>
          <p:nvPr>
            <p:ph idx="2" type="title"/>
          </p:nvPr>
        </p:nvSpPr>
        <p:spPr>
          <a:xfrm>
            <a:off x="1413000" y="2421833"/>
            <a:ext cx="2908500" cy="315300"/>
          </a:xfrm>
          <a:prstGeom prst="rect">
            <a:avLst/>
          </a:prstGeom>
        </p:spPr>
        <p:txBody>
          <a:bodyPr anchorCtr="0" anchor="ctr" bIns="121875" lIns="121875" spcFirstLastPara="1" rIns="121875" wrap="square" tIns="121875">
            <a:noAutofit/>
          </a:bodyPr>
          <a:lstStyle>
            <a:lvl1pPr lvl="0">
              <a:lnSpc>
                <a:spcPct val="100000"/>
              </a:lnSpc>
              <a:spcBef>
                <a:spcPts val="0"/>
              </a:spcBef>
              <a:spcAft>
                <a:spcPts val="0"/>
              </a:spcAft>
              <a:buClr>
                <a:schemeClr val="lt1"/>
              </a:buClr>
              <a:buSzPts val="1600"/>
              <a:buFont typeface="League Spartan Medium"/>
              <a:buNone/>
              <a:defRPr b="0" sz="1600">
                <a:latin typeface="League Spartan Medium"/>
                <a:ea typeface="League Spartan Medium"/>
                <a:cs typeface="League Spartan Medium"/>
                <a:sym typeface="League Spartan Medium"/>
              </a:defRPr>
            </a:lvl1pPr>
            <a:lvl2pPr lvl="1">
              <a:lnSpc>
                <a:spcPct val="100000"/>
              </a:lnSpc>
              <a:spcBef>
                <a:spcPts val="0"/>
              </a:spcBef>
              <a:spcAft>
                <a:spcPts val="0"/>
              </a:spcAft>
              <a:buClr>
                <a:schemeClr val="lt1"/>
              </a:buClr>
              <a:buSzPts val="1600"/>
              <a:buFont typeface="League Spartan Medium"/>
              <a:buNone/>
              <a:defRPr sz="1600">
                <a:latin typeface="League Spartan Medium"/>
                <a:ea typeface="League Spartan Medium"/>
                <a:cs typeface="League Spartan Medium"/>
                <a:sym typeface="League Spartan Medium"/>
              </a:defRPr>
            </a:lvl2pPr>
            <a:lvl3pPr lvl="2">
              <a:lnSpc>
                <a:spcPct val="100000"/>
              </a:lnSpc>
              <a:spcBef>
                <a:spcPts val="0"/>
              </a:spcBef>
              <a:spcAft>
                <a:spcPts val="0"/>
              </a:spcAft>
              <a:buClr>
                <a:schemeClr val="lt1"/>
              </a:buClr>
              <a:buSzPts val="1600"/>
              <a:buFont typeface="League Spartan Medium"/>
              <a:buNone/>
              <a:defRPr sz="1600">
                <a:latin typeface="League Spartan Medium"/>
                <a:ea typeface="League Spartan Medium"/>
                <a:cs typeface="League Spartan Medium"/>
                <a:sym typeface="League Spartan Medium"/>
              </a:defRPr>
            </a:lvl3pPr>
            <a:lvl4pPr lvl="3">
              <a:lnSpc>
                <a:spcPct val="100000"/>
              </a:lnSpc>
              <a:spcBef>
                <a:spcPts val="0"/>
              </a:spcBef>
              <a:spcAft>
                <a:spcPts val="0"/>
              </a:spcAft>
              <a:buClr>
                <a:schemeClr val="lt1"/>
              </a:buClr>
              <a:buSzPts val="1600"/>
              <a:buFont typeface="League Spartan Medium"/>
              <a:buNone/>
              <a:defRPr sz="1600">
                <a:latin typeface="League Spartan Medium"/>
                <a:ea typeface="League Spartan Medium"/>
                <a:cs typeface="League Spartan Medium"/>
                <a:sym typeface="League Spartan Medium"/>
              </a:defRPr>
            </a:lvl4pPr>
            <a:lvl5pPr lvl="4">
              <a:lnSpc>
                <a:spcPct val="100000"/>
              </a:lnSpc>
              <a:spcBef>
                <a:spcPts val="0"/>
              </a:spcBef>
              <a:spcAft>
                <a:spcPts val="0"/>
              </a:spcAft>
              <a:buClr>
                <a:schemeClr val="lt1"/>
              </a:buClr>
              <a:buSzPts val="1600"/>
              <a:buFont typeface="League Spartan Medium"/>
              <a:buNone/>
              <a:defRPr sz="1600">
                <a:latin typeface="League Spartan Medium"/>
                <a:ea typeface="League Spartan Medium"/>
                <a:cs typeface="League Spartan Medium"/>
                <a:sym typeface="League Spartan Medium"/>
              </a:defRPr>
            </a:lvl5pPr>
            <a:lvl6pPr lvl="5">
              <a:lnSpc>
                <a:spcPct val="100000"/>
              </a:lnSpc>
              <a:spcBef>
                <a:spcPts val="0"/>
              </a:spcBef>
              <a:spcAft>
                <a:spcPts val="0"/>
              </a:spcAft>
              <a:buClr>
                <a:schemeClr val="lt1"/>
              </a:buClr>
              <a:buSzPts val="1600"/>
              <a:buFont typeface="League Spartan Medium"/>
              <a:buNone/>
              <a:defRPr sz="1600">
                <a:latin typeface="League Spartan Medium"/>
                <a:ea typeface="League Spartan Medium"/>
                <a:cs typeface="League Spartan Medium"/>
                <a:sym typeface="League Spartan Medium"/>
              </a:defRPr>
            </a:lvl6pPr>
            <a:lvl7pPr lvl="6">
              <a:lnSpc>
                <a:spcPct val="100000"/>
              </a:lnSpc>
              <a:spcBef>
                <a:spcPts val="0"/>
              </a:spcBef>
              <a:spcAft>
                <a:spcPts val="0"/>
              </a:spcAft>
              <a:buClr>
                <a:schemeClr val="lt1"/>
              </a:buClr>
              <a:buSzPts val="1600"/>
              <a:buFont typeface="League Spartan Medium"/>
              <a:buNone/>
              <a:defRPr sz="1600">
                <a:latin typeface="League Spartan Medium"/>
                <a:ea typeface="League Spartan Medium"/>
                <a:cs typeface="League Spartan Medium"/>
                <a:sym typeface="League Spartan Medium"/>
              </a:defRPr>
            </a:lvl7pPr>
            <a:lvl8pPr lvl="7">
              <a:lnSpc>
                <a:spcPct val="100000"/>
              </a:lnSpc>
              <a:spcBef>
                <a:spcPts val="0"/>
              </a:spcBef>
              <a:spcAft>
                <a:spcPts val="0"/>
              </a:spcAft>
              <a:buClr>
                <a:schemeClr val="lt1"/>
              </a:buClr>
              <a:buSzPts val="1600"/>
              <a:buFont typeface="League Spartan Medium"/>
              <a:buNone/>
              <a:defRPr sz="1600">
                <a:latin typeface="League Spartan Medium"/>
                <a:ea typeface="League Spartan Medium"/>
                <a:cs typeface="League Spartan Medium"/>
                <a:sym typeface="League Spartan Medium"/>
              </a:defRPr>
            </a:lvl8pPr>
            <a:lvl9pPr lvl="8">
              <a:lnSpc>
                <a:spcPct val="100000"/>
              </a:lnSpc>
              <a:spcBef>
                <a:spcPts val="0"/>
              </a:spcBef>
              <a:spcAft>
                <a:spcPts val="0"/>
              </a:spcAft>
              <a:buClr>
                <a:schemeClr val="lt1"/>
              </a:buClr>
              <a:buSzPts val="1600"/>
              <a:buFont typeface="League Spartan Medium"/>
              <a:buNone/>
              <a:defRPr sz="1600">
                <a:latin typeface="League Spartan Medium"/>
                <a:ea typeface="League Spartan Medium"/>
                <a:cs typeface="League Spartan Medium"/>
                <a:sym typeface="League Spartan Medium"/>
              </a:defRPr>
            </a:lvl9pPr>
          </a:lstStyle>
          <a:p/>
        </p:txBody>
      </p:sp>
      <p:sp>
        <p:nvSpPr>
          <p:cNvPr id="509" name="Google Shape;509;g37a2d7ecb02_0_497"/>
          <p:cNvSpPr txBox="1"/>
          <p:nvPr>
            <p:ph idx="3" type="body"/>
          </p:nvPr>
        </p:nvSpPr>
        <p:spPr>
          <a:xfrm>
            <a:off x="1412832" y="2833233"/>
            <a:ext cx="2908500" cy="484500"/>
          </a:xfrm>
          <a:prstGeom prst="rect">
            <a:avLst/>
          </a:prstGeom>
        </p:spPr>
        <p:txBody>
          <a:bodyPr anchorCtr="0" anchor="t" bIns="0" lIns="121875" spcFirstLastPara="1" rIns="121875" wrap="square" tIns="0">
            <a:normAutofit/>
          </a:bodyPr>
          <a:lstStyle>
            <a:lvl1pPr indent="-311150" lvl="0" marL="457200">
              <a:spcBef>
                <a:spcPts val="0"/>
              </a:spcBef>
              <a:spcAft>
                <a:spcPts val="0"/>
              </a:spcAft>
              <a:buSzPts val="1300"/>
              <a:buChar char="●"/>
              <a:defRPr sz="1300"/>
            </a:lvl1pPr>
            <a:lvl2pPr indent="-311150" lvl="1" marL="914400">
              <a:spcBef>
                <a:spcPts val="1100"/>
              </a:spcBef>
              <a:spcAft>
                <a:spcPts val="0"/>
              </a:spcAft>
              <a:buSzPts val="1300"/>
              <a:buChar char="○"/>
              <a:defRPr sz="1300"/>
            </a:lvl2pPr>
            <a:lvl3pPr indent="-311150" lvl="2" marL="1371600">
              <a:spcBef>
                <a:spcPts val="1100"/>
              </a:spcBef>
              <a:spcAft>
                <a:spcPts val="0"/>
              </a:spcAft>
              <a:buSzPts val="1300"/>
              <a:buChar char="■"/>
              <a:defRPr sz="1300"/>
            </a:lvl3pPr>
            <a:lvl4pPr indent="-311150" lvl="3" marL="1828800">
              <a:spcBef>
                <a:spcPts val="1100"/>
              </a:spcBef>
              <a:spcAft>
                <a:spcPts val="0"/>
              </a:spcAft>
              <a:buSzPts val="1300"/>
              <a:buChar char="●"/>
              <a:defRPr sz="1300"/>
            </a:lvl4pPr>
            <a:lvl5pPr indent="-311150" lvl="4" marL="2286000">
              <a:spcBef>
                <a:spcPts val="1100"/>
              </a:spcBef>
              <a:spcAft>
                <a:spcPts val="0"/>
              </a:spcAft>
              <a:buSzPts val="1300"/>
              <a:buChar char="○"/>
              <a:defRPr sz="1300"/>
            </a:lvl5pPr>
            <a:lvl6pPr indent="-311150" lvl="5" marL="2743200">
              <a:spcBef>
                <a:spcPts val="1100"/>
              </a:spcBef>
              <a:spcAft>
                <a:spcPts val="0"/>
              </a:spcAft>
              <a:buSzPts val="1300"/>
              <a:buChar char="■"/>
              <a:defRPr sz="1300"/>
            </a:lvl6pPr>
            <a:lvl7pPr indent="-311150" lvl="6" marL="3200400">
              <a:spcBef>
                <a:spcPts val="1100"/>
              </a:spcBef>
              <a:spcAft>
                <a:spcPts val="0"/>
              </a:spcAft>
              <a:buSzPts val="1300"/>
              <a:buChar char="●"/>
              <a:defRPr sz="1300"/>
            </a:lvl7pPr>
            <a:lvl8pPr indent="-311150" lvl="7" marL="3657600">
              <a:spcBef>
                <a:spcPts val="1100"/>
              </a:spcBef>
              <a:spcAft>
                <a:spcPts val="0"/>
              </a:spcAft>
              <a:buSzPts val="1300"/>
              <a:buChar char="○"/>
              <a:defRPr sz="1300"/>
            </a:lvl8pPr>
            <a:lvl9pPr indent="-311150" lvl="8" marL="4114800">
              <a:spcBef>
                <a:spcPts val="1100"/>
              </a:spcBef>
              <a:spcAft>
                <a:spcPts val="1100"/>
              </a:spcAft>
              <a:buSzPts val="1300"/>
              <a:buChar char="■"/>
              <a:defRPr sz="1300"/>
            </a:lvl9pPr>
          </a:lstStyle>
          <a:p/>
        </p:txBody>
      </p:sp>
      <p:sp>
        <p:nvSpPr>
          <p:cNvPr id="510" name="Google Shape;510;g37a2d7ecb02_0_497"/>
          <p:cNvSpPr txBox="1"/>
          <p:nvPr>
            <p:ph idx="4" type="title"/>
          </p:nvPr>
        </p:nvSpPr>
        <p:spPr>
          <a:xfrm rot="132279">
            <a:off x="1273729" y="3768655"/>
            <a:ext cx="2908853" cy="315528"/>
          </a:xfrm>
          <a:prstGeom prst="rect">
            <a:avLst/>
          </a:prstGeom>
        </p:spPr>
        <p:txBody>
          <a:bodyPr anchorCtr="0" anchor="ctr" bIns="121875" lIns="121875" spcFirstLastPara="1" rIns="121875" wrap="square" tIns="121875">
            <a:noAutofit/>
          </a:bodyPr>
          <a:lstStyle>
            <a:lvl1pPr lvl="0">
              <a:lnSpc>
                <a:spcPct val="100000"/>
              </a:lnSpc>
              <a:spcBef>
                <a:spcPts val="0"/>
              </a:spcBef>
              <a:spcAft>
                <a:spcPts val="0"/>
              </a:spcAft>
              <a:buClr>
                <a:schemeClr val="lt1"/>
              </a:buClr>
              <a:buSzPts val="1600"/>
              <a:buFont typeface="League Spartan Medium"/>
              <a:buNone/>
              <a:defRPr b="0" sz="1600">
                <a:latin typeface="League Spartan Medium"/>
                <a:ea typeface="League Spartan Medium"/>
                <a:cs typeface="League Spartan Medium"/>
                <a:sym typeface="League Spartan Medium"/>
              </a:defRPr>
            </a:lvl1pPr>
            <a:lvl2pPr lvl="1">
              <a:lnSpc>
                <a:spcPct val="100000"/>
              </a:lnSpc>
              <a:spcBef>
                <a:spcPts val="0"/>
              </a:spcBef>
              <a:spcAft>
                <a:spcPts val="0"/>
              </a:spcAft>
              <a:buClr>
                <a:schemeClr val="lt1"/>
              </a:buClr>
              <a:buSzPts val="1600"/>
              <a:buFont typeface="League Spartan Medium"/>
              <a:buNone/>
              <a:defRPr sz="1600">
                <a:latin typeface="League Spartan Medium"/>
                <a:ea typeface="League Spartan Medium"/>
                <a:cs typeface="League Spartan Medium"/>
                <a:sym typeface="League Spartan Medium"/>
              </a:defRPr>
            </a:lvl2pPr>
            <a:lvl3pPr lvl="2">
              <a:lnSpc>
                <a:spcPct val="100000"/>
              </a:lnSpc>
              <a:spcBef>
                <a:spcPts val="0"/>
              </a:spcBef>
              <a:spcAft>
                <a:spcPts val="0"/>
              </a:spcAft>
              <a:buClr>
                <a:schemeClr val="lt1"/>
              </a:buClr>
              <a:buSzPts val="1600"/>
              <a:buFont typeface="League Spartan Medium"/>
              <a:buNone/>
              <a:defRPr sz="1600">
                <a:latin typeface="League Spartan Medium"/>
                <a:ea typeface="League Spartan Medium"/>
                <a:cs typeface="League Spartan Medium"/>
                <a:sym typeface="League Spartan Medium"/>
              </a:defRPr>
            </a:lvl3pPr>
            <a:lvl4pPr lvl="3">
              <a:lnSpc>
                <a:spcPct val="100000"/>
              </a:lnSpc>
              <a:spcBef>
                <a:spcPts val="0"/>
              </a:spcBef>
              <a:spcAft>
                <a:spcPts val="0"/>
              </a:spcAft>
              <a:buClr>
                <a:schemeClr val="lt1"/>
              </a:buClr>
              <a:buSzPts val="1600"/>
              <a:buFont typeface="League Spartan Medium"/>
              <a:buNone/>
              <a:defRPr sz="1600">
                <a:latin typeface="League Spartan Medium"/>
                <a:ea typeface="League Spartan Medium"/>
                <a:cs typeface="League Spartan Medium"/>
                <a:sym typeface="League Spartan Medium"/>
              </a:defRPr>
            </a:lvl4pPr>
            <a:lvl5pPr lvl="4">
              <a:lnSpc>
                <a:spcPct val="100000"/>
              </a:lnSpc>
              <a:spcBef>
                <a:spcPts val="0"/>
              </a:spcBef>
              <a:spcAft>
                <a:spcPts val="0"/>
              </a:spcAft>
              <a:buClr>
                <a:schemeClr val="lt1"/>
              </a:buClr>
              <a:buSzPts val="1600"/>
              <a:buFont typeface="League Spartan Medium"/>
              <a:buNone/>
              <a:defRPr sz="1600">
                <a:latin typeface="League Spartan Medium"/>
                <a:ea typeface="League Spartan Medium"/>
                <a:cs typeface="League Spartan Medium"/>
                <a:sym typeface="League Spartan Medium"/>
              </a:defRPr>
            </a:lvl5pPr>
            <a:lvl6pPr lvl="5">
              <a:lnSpc>
                <a:spcPct val="100000"/>
              </a:lnSpc>
              <a:spcBef>
                <a:spcPts val="0"/>
              </a:spcBef>
              <a:spcAft>
                <a:spcPts val="0"/>
              </a:spcAft>
              <a:buClr>
                <a:schemeClr val="lt1"/>
              </a:buClr>
              <a:buSzPts val="1600"/>
              <a:buFont typeface="League Spartan Medium"/>
              <a:buNone/>
              <a:defRPr sz="1600">
                <a:latin typeface="League Spartan Medium"/>
                <a:ea typeface="League Spartan Medium"/>
                <a:cs typeface="League Spartan Medium"/>
                <a:sym typeface="League Spartan Medium"/>
              </a:defRPr>
            </a:lvl6pPr>
            <a:lvl7pPr lvl="6">
              <a:lnSpc>
                <a:spcPct val="100000"/>
              </a:lnSpc>
              <a:spcBef>
                <a:spcPts val="0"/>
              </a:spcBef>
              <a:spcAft>
                <a:spcPts val="0"/>
              </a:spcAft>
              <a:buClr>
                <a:schemeClr val="lt1"/>
              </a:buClr>
              <a:buSzPts val="1600"/>
              <a:buFont typeface="League Spartan Medium"/>
              <a:buNone/>
              <a:defRPr sz="1600">
                <a:latin typeface="League Spartan Medium"/>
                <a:ea typeface="League Spartan Medium"/>
                <a:cs typeface="League Spartan Medium"/>
                <a:sym typeface="League Spartan Medium"/>
              </a:defRPr>
            </a:lvl7pPr>
            <a:lvl8pPr lvl="7">
              <a:lnSpc>
                <a:spcPct val="100000"/>
              </a:lnSpc>
              <a:spcBef>
                <a:spcPts val="0"/>
              </a:spcBef>
              <a:spcAft>
                <a:spcPts val="0"/>
              </a:spcAft>
              <a:buClr>
                <a:schemeClr val="lt1"/>
              </a:buClr>
              <a:buSzPts val="1600"/>
              <a:buFont typeface="League Spartan Medium"/>
              <a:buNone/>
              <a:defRPr sz="1600">
                <a:latin typeface="League Spartan Medium"/>
                <a:ea typeface="League Spartan Medium"/>
                <a:cs typeface="League Spartan Medium"/>
                <a:sym typeface="League Spartan Medium"/>
              </a:defRPr>
            </a:lvl8pPr>
            <a:lvl9pPr lvl="8">
              <a:lnSpc>
                <a:spcPct val="100000"/>
              </a:lnSpc>
              <a:spcBef>
                <a:spcPts val="0"/>
              </a:spcBef>
              <a:spcAft>
                <a:spcPts val="0"/>
              </a:spcAft>
              <a:buClr>
                <a:schemeClr val="lt1"/>
              </a:buClr>
              <a:buSzPts val="1600"/>
              <a:buFont typeface="League Spartan Medium"/>
              <a:buNone/>
              <a:defRPr sz="1600">
                <a:latin typeface="League Spartan Medium"/>
                <a:ea typeface="League Spartan Medium"/>
                <a:cs typeface="League Spartan Medium"/>
                <a:sym typeface="League Spartan Medium"/>
              </a:defRPr>
            </a:lvl9pPr>
          </a:lstStyle>
          <a:p/>
        </p:txBody>
      </p:sp>
      <p:sp>
        <p:nvSpPr>
          <p:cNvPr id="511" name="Google Shape;511;g37a2d7ecb02_0_497"/>
          <p:cNvSpPr txBox="1"/>
          <p:nvPr>
            <p:ph idx="5" type="body"/>
          </p:nvPr>
        </p:nvSpPr>
        <p:spPr>
          <a:xfrm rot="132279">
            <a:off x="1254374" y="4179678"/>
            <a:ext cx="2908853" cy="484269"/>
          </a:xfrm>
          <a:prstGeom prst="rect">
            <a:avLst/>
          </a:prstGeom>
        </p:spPr>
        <p:txBody>
          <a:bodyPr anchorCtr="0" anchor="t" bIns="0" lIns="121875" spcFirstLastPara="1" rIns="121875" wrap="square" tIns="0">
            <a:normAutofit/>
          </a:bodyPr>
          <a:lstStyle>
            <a:lvl1pPr indent="-311150" lvl="0" marL="457200">
              <a:spcBef>
                <a:spcPts val="0"/>
              </a:spcBef>
              <a:spcAft>
                <a:spcPts val="0"/>
              </a:spcAft>
              <a:buSzPts val="1300"/>
              <a:buChar char="●"/>
              <a:defRPr sz="1300"/>
            </a:lvl1pPr>
            <a:lvl2pPr indent="-311150" lvl="1" marL="914400">
              <a:spcBef>
                <a:spcPts val="1100"/>
              </a:spcBef>
              <a:spcAft>
                <a:spcPts val="0"/>
              </a:spcAft>
              <a:buSzPts val="1300"/>
              <a:buChar char="○"/>
              <a:defRPr sz="1300"/>
            </a:lvl2pPr>
            <a:lvl3pPr indent="-311150" lvl="2" marL="1371600">
              <a:spcBef>
                <a:spcPts val="1100"/>
              </a:spcBef>
              <a:spcAft>
                <a:spcPts val="0"/>
              </a:spcAft>
              <a:buSzPts val="1300"/>
              <a:buChar char="■"/>
              <a:defRPr sz="1300"/>
            </a:lvl3pPr>
            <a:lvl4pPr indent="-311150" lvl="3" marL="1828800">
              <a:spcBef>
                <a:spcPts val="1100"/>
              </a:spcBef>
              <a:spcAft>
                <a:spcPts val="0"/>
              </a:spcAft>
              <a:buSzPts val="1300"/>
              <a:buChar char="●"/>
              <a:defRPr sz="1300"/>
            </a:lvl4pPr>
            <a:lvl5pPr indent="-311150" lvl="4" marL="2286000">
              <a:spcBef>
                <a:spcPts val="1100"/>
              </a:spcBef>
              <a:spcAft>
                <a:spcPts val="0"/>
              </a:spcAft>
              <a:buSzPts val="1300"/>
              <a:buChar char="○"/>
              <a:defRPr sz="1300"/>
            </a:lvl5pPr>
            <a:lvl6pPr indent="-311150" lvl="5" marL="2743200">
              <a:spcBef>
                <a:spcPts val="1100"/>
              </a:spcBef>
              <a:spcAft>
                <a:spcPts val="0"/>
              </a:spcAft>
              <a:buSzPts val="1300"/>
              <a:buChar char="■"/>
              <a:defRPr sz="1300"/>
            </a:lvl6pPr>
            <a:lvl7pPr indent="-311150" lvl="6" marL="3200400">
              <a:spcBef>
                <a:spcPts val="1100"/>
              </a:spcBef>
              <a:spcAft>
                <a:spcPts val="0"/>
              </a:spcAft>
              <a:buSzPts val="1300"/>
              <a:buChar char="●"/>
              <a:defRPr sz="1300"/>
            </a:lvl7pPr>
            <a:lvl8pPr indent="-311150" lvl="7" marL="3657600">
              <a:spcBef>
                <a:spcPts val="1100"/>
              </a:spcBef>
              <a:spcAft>
                <a:spcPts val="0"/>
              </a:spcAft>
              <a:buSzPts val="1300"/>
              <a:buChar char="○"/>
              <a:defRPr sz="1300"/>
            </a:lvl8pPr>
            <a:lvl9pPr indent="-311150" lvl="8" marL="4114800">
              <a:spcBef>
                <a:spcPts val="1100"/>
              </a:spcBef>
              <a:spcAft>
                <a:spcPts val="1100"/>
              </a:spcAft>
              <a:buSzPts val="1300"/>
              <a:buChar char="■"/>
              <a:defRPr sz="1300"/>
            </a:lvl9pPr>
          </a:lstStyle>
          <a:p/>
        </p:txBody>
      </p:sp>
      <p:sp>
        <p:nvSpPr>
          <p:cNvPr id="512" name="Google Shape;512;g37a2d7ecb02_0_497"/>
          <p:cNvSpPr txBox="1"/>
          <p:nvPr>
            <p:ph idx="6" type="title"/>
          </p:nvPr>
        </p:nvSpPr>
        <p:spPr>
          <a:xfrm>
            <a:off x="1307227" y="5164167"/>
            <a:ext cx="2908500" cy="315300"/>
          </a:xfrm>
          <a:prstGeom prst="rect">
            <a:avLst/>
          </a:prstGeom>
        </p:spPr>
        <p:txBody>
          <a:bodyPr anchorCtr="0" anchor="ctr" bIns="121875" lIns="121875" spcFirstLastPara="1" rIns="121875" wrap="square" tIns="121875">
            <a:noAutofit/>
          </a:bodyPr>
          <a:lstStyle>
            <a:lvl1pPr lvl="0">
              <a:lnSpc>
                <a:spcPct val="100000"/>
              </a:lnSpc>
              <a:spcBef>
                <a:spcPts val="0"/>
              </a:spcBef>
              <a:spcAft>
                <a:spcPts val="0"/>
              </a:spcAft>
              <a:buClr>
                <a:schemeClr val="lt1"/>
              </a:buClr>
              <a:buSzPts val="1300"/>
              <a:buFont typeface="Manrope"/>
              <a:buNone/>
              <a:defRPr sz="1300">
                <a:latin typeface="Manrope"/>
                <a:ea typeface="Manrope"/>
                <a:cs typeface="Manrope"/>
                <a:sym typeface="Manrope"/>
              </a:defRPr>
            </a:lvl1pPr>
            <a:lvl2pPr lvl="1">
              <a:lnSpc>
                <a:spcPct val="100000"/>
              </a:lnSpc>
              <a:spcBef>
                <a:spcPts val="0"/>
              </a:spcBef>
              <a:spcAft>
                <a:spcPts val="0"/>
              </a:spcAft>
              <a:buClr>
                <a:schemeClr val="lt1"/>
              </a:buClr>
              <a:buSzPts val="1300"/>
              <a:buFont typeface="Manrope"/>
              <a:buNone/>
              <a:defRPr b="1" sz="1300">
                <a:latin typeface="Manrope"/>
                <a:ea typeface="Manrope"/>
                <a:cs typeface="Manrope"/>
                <a:sym typeface="Manrope"/>
              </a:defRPr>
            </a:lvl2pPr>
            <a:lvl3pPr lvl="2">
              <a:lnSpc>
                <a:spcPct val="100000"/>
              </a:lnSpc>
              <a:spcBef>
                <a:spcPts val="0"/>
              </a:spcBef>
              <a:spcAft>
                <a:spcPts val="0"/>
              </a:spcAft>
              <a:buClr>
                <a:schemeClr val="lt1"/>
              </a:buClr>
              <a:buSzPts val="1300"/>
              <a:buFont typeface="Manrope"/>
              <a:buNone/>
              <a:defRPr b="1" sz="1300">
                <a:latin typeface="Manrope"/>
                <a:ea typeface="Manrope"/>
                <a:cs typeface="Manrope"/>
                <a:sym typeface="Manrope"/>
              </a:defRPr>
            </a:lvl3pPr>
            <a:lvl4pPr lvl="3">
              <a:lnSpc>
                <a:spcPct val="100000"/>
              </a:lnSpc>
              <a:spcBef>
                <a:spcPts val="0"/>
              </a:spcBef>
              <a:spcAft>
                <a:spcPts val="0"/>
              </a:spcAft>
              <a:buClr>
                <a:schemeClr val="lt1"/>
              </a:buClr>
              <a:buSzPts val="1300"/>
              <a:buFont typeface="Manrope"/>
              <a:buNone/>
              <a:defRPr b="1" sz="1300">
                <a:latin typeface="Manrope"/>
                <a:ea typeface="Manrope"/>
                <a:cs typeface="Manrope"/>
                <a:sym typeface="Manrope"/>
              </a:defRPr>
            </a:lvl4pPr>
            <a:lvl5pPr lvl="4">
              <a:lnSpc>
                <a:spcPct val="100000"/>
              </a:lnSpc>
              <a:spcBef>
                <a:spcPts val="0"/>
              </a:spcBef>
              <a:spcAft>
                <a:spcPts val="0"/>
              </a:spcAft>
              <a:buClr>
                <a:schemeClr val="lt1"/>
              </a:buClr>
              <a:buSzPts val="1300"/>
              <a:buFont typeface="Manrope"/>
              <a:buNone/>
              <a:defRPr b="1" sz="1300">
                <a:latin typeface="Manrope"/>
                <a:ea typeface="Manrope"/>
                <a:cs typeface="Manrope"/>
                <a:sym typeface="Manrope"/>
              </a:defRPr>
            </a:lvl5pPr>
            <a:lvl6pPr lvl="5">
              <a:lnSpc>
                <a:spcPct val="100000"/>
              </a:lnSpc>
              <a:spcBef>
                <a:spcPts val="0"/>
              </a:spcBef>
              <a:spcAft>
                <a:spcPts val="0"/>
              </a:spcAft>
              <a:buClr>
                <a:schemeClr val="lt1"/>
              </a:buClr>
              <a:buSzPts val="1300"/>
              <a:buFont typeface="Manrope"/>
              <a:buNone/>
              <a:defRPr b="1" sz="1300">
                <a:latin typeface="Manrope"/>
                <a:ea typeface="Manrope"/>
                <a:cs typeface="Manrope"/>
                <a:sym typeface="Manrope"/>
              </a:defRPr>
            </a:lvl6pPr>
            <a:lvl7pPr lvl="6">
              <a:lnSpc>
                <a:spcPct val="100000"/>
              </a:lnSpc>
              <a:spcBef>
                <a:spcPts val="0"/>
              </a:spcBef>
              <a:spcAft>
                <a:spcPts val="0"/>
              </a:spcAft>
              <a:buClr>
                <a:schemeClr val="lt1"/>
              </a:buClr>
              <a:buSzPts val="1300"/>
              <a:buFont typeface="Manrope"/>
              <a:buNone/>
              <a:defRPr b="1" sz="1300">
                <a:latin typeface="Manrope"/>
                <a:ea typeface="Manrope"/>
                <a:cs typeface="Manrope"/>
                <a:sym typeface="Manrope"/>
              </a:defRPr>
            </a:lvl7pPr>
            <a:lvl8pPr lvl="7">
              <a:lnSpc>
                <a:spcPct val="100000"/>
              </a:lnSpc>
              <a:spcBef>
                <a:spcPts val="0"/>
              </a:spcBef>
              <a:spcAft>
                <a:spcPts val="0"/>
              </a:spcAft>
              <a:buClr>
                <a:schemeClr val="lt1"/>
              </a:buClr>
              <a:buSzPts val="1300"/>
              <a:buFont typeface="Manrope"/>
              <a:buNone/>
              <a:defRPr b="1" sz="1300">
                <a:latin typeface="Manrope"/>
                <a:ea typeface="Manrope"/>
                <a:cs typeface="Manrope"/>
                <a:sym typeface="Manrope"/>
              </a:defRPr>
            </a:lvl8pPr>
            <a:lvl9pPr lvl="8">
              <a:lnSpc>
                <a:spcPct val="100000"/>
              </a:lnSpc>
              <a:spcBef>
                <a:spcPts val="0"/>
              </a:spcBef>
              <a:spcAft>
                <a:spcPts val="0"/>
              </a:spcAft>
              <a:buClr>
                <a:schemeClr val="lt1"/>
              </a:buClr>
              <a:buSzPts val="1300"/>
              <a:buFont typeface="Manrope"/>
              <a:buNone/>
              <a:defRPr b="1" sz="1300">
                <a:latin typeface="Manrope"/>
                <a:ea typeface="Manrope"/>
                <a:cs typeface="Manrope"/>
                <a:sym typeface="Manrope"/>
              </a:defRPr>
            </a:lvl9pPr>
          </a:lstStyle>
          <a:p/>
        </p:txBody>
      </p:sp>
      <p:sp>
        <p:nvSpPr>
          <p:cNvPr id="513" name="Google Shape;513;g37a2d7ecb02_0_497"/>
          <p:cNvSpPr txBox="1"/>
          <p:nvPr>
            <p:ph idx="7" type="body"/>
          </p:nvPr>
        </p:nvSpPr>
        <p:spPr>
          <a:xfrm>
            <a:off x="1307060" y="5575567"/>
            <a:ext cx="2908500" cy="484500"/>
          </a:xfrm>
          <a:prstGeom prst="rect">
            <a:avLst/>
          </a:prstGeom>
        </p:spPr>
        <p:txBody>
          <a:bodyPr anchorCtr="0" anchor="t" bIns="0" lIns="121875" spcFirstLastPara="1" rIns="121875" wrap="square" tIns="0">
            <a:normAutofit/>
          </a:bodyPr>
          <a:lstStyle>
            <a:lvl1pPr indent="-311150" lvl="0" marL="457200">
              <a:spcBef>
                <a:spcPts val="0"/>
              </a:spcBef>
              <a:spcAft>
                <a:spcPts val="0"/>
              </a:spcAft>
              <a:buSzPts val="1300"/>
              <a:buChar char="●"/>
              <a:defRPr sz="1300"/>
            </a:lvl1pPr>
            <a:lvl2pPr indent="-311150" lvl="1" marL="914400">
              <a:spcBef>
                <a:spcPts val="1100"/>
              </a:spcBef>
              <a:spcAft>
                <a:spcPts val="0"/>
              </a:spcAft>
              <a:buSzPts val="1300"/>
              <a:buChar char="○"/>
              <a:defRPr sz="1300"/>
            </a:lvl2pPr>
            <a:lvl3pPr indent="-311150" lvl="2" marL="1371600">
              <a:spcBef>
                <a:spcPts val="1100"/>
              </a:spcBef>
              <a:spcAft>
                <a:spcPts val="0"/>
              </a:spcAft>
              <a:buSzPts val="1300"/>
              <a:buChar char="■"/>
              <a:defRPr sz="1300"/>
            </a:lvl3pPr>
            <a:lvl4pPr indent="-311150" lvl="3" marL="1828800">
              <a:spcBef>
                <a:spcPts val="1100"/>
              </a:spcBef>
              <a:spcAft>
                <a:spcPts val="0"/>
              </a:spcAft>
              <a:buSzPts val="1300"/>
              <a:buChar char="●"/>
              <a:defRPr sz="1300"/>
            </a:lvl4pPr>
            <a:lvl5pPr indent="-311150" lvl="4" marL="2286000">
              <a:spcBef>
                <a:spcPts val="1100"/>
              </a:spcBef>
              <a:spcAft>
                <a:spcPts val="0"/>
              </a:spcAft>
              <a:buSzPts val="1300"/>
              <a:buChar char="○"/>
              <a:defRPr sz="1300"/>
            </a:lvl5pPr>
            <a:lvl6pPr indent="-311150" lvl="5" marL="2743200">
              <a:spcBef>
                <a:spcPts val="1100"/>
              </a:spcBef>
              <a:spcAft>
                <a:spcPts val="0"/>
              </a:spcAft>
              <a:buSzPts val="1300"/>
              <a:buChar char="■"/>
              <a:defRPr sz="1300"/>
            </a:lvl6pPr>
            <a:lvl7pPr indent="-311150" lvl="6" marL="3200400">
              <a:spcBef>
                <a:spcPts val="1100"/>
              </a:spcBef>
              <a:spcAft>
                <a:spcPts val="0"/>
              </a:spcAft>
              <a:buSzPts val="1300"/>
              <a:buChar char="●"/>
              <a:defRPr sz="1300"/>
            </a:lvl7pPr>
            <a:lvl8pPr indent="-311150" lvl="7" marL="3657600">
              <a:spcBef>
                <a:spcPts val="1100"/>
              </a:spcBef>
              <a:spcAft>
                <a:spcPts val="0"/>
              </a:spcAft>
              <a:buSzPts val="1300"/>
              <a:buChar char="○"/>
              <a:defRPr sz="1300"/>
            </a:lvl8pPr>
            <a:lvl9pPr indent="-311150" lvl="8" marL="4114800">
              <a:spcBef>
                <a:spcPts val="1100"/>
              </a:spcBef>
              <a:spcAft>
                <a:spcPts val="1100"/>
              </a:spcAft>
              <a:buSzPts val="1300"/>
              <a:buChar char="■"/>
              <a:defRPr sz="1300"/>
            </a:lvl9pPr>
          </a:lstStyle>
          <a:p/>
        </p:txBody>
      </p:sp>
      <p:sp>
        <p:nvSpPr>
          <p:cNvPr id="514" name="Google Shape;514;g37a2d7ecb02_0_497"/>
          <p:cNvSpPr txBox="1"/>
          <p:nvPr>
            <p:ph idx="8" type="title"/>
          </p:nvPr>
        </p:nvSpPr>
        <p:spPr>
          <a:xfrm rot="126131">
            <a:off x="6010068" y="2826791"/>
            <a:ext cx="2355385" cy="314917"/>
          </a:xfrm>
          <a:prstGeom prst="rect">
            <a:avLst/>
          </a:prstGeom>
        </p:spPr>
        <p:txBody>
          <a:bodyPr anchorCtr="0" anchor="ctr" bIns="121875" lIns="121875" spcFirstLastPara="1" rIns="121875" wrap="square" tIns="121875">
            <a:noAutofit/>
          </a:bodyPr>
          <a:lstStyle>
            <a:lvl1pPr lvl="0">
              <a:lnSpc>
                <a:spcPct val="100000"/>
              </a:lnSpc>
              <a:spcBef>
                <a:spcPts val="0"/>
              </a:spcBef>
              <a:spcAft>
                <a:spcPts val="0"/>
              </a:spcAft>
              <a:buClr>
                <a:schemeClr val="lt1"/>
              </a:buClr>
              <a:buSzPts val="1600"/>
              <a:buFont typeface="League Spartan Medium"/>
              <a:buNone/>
              <a:defRPr b="0" sz="1600">
                <a:latin typeface="League Spartan Medium"/>
                <a:ea typeface="League Spartan Medium"/>
                <a:cs typeface="League Spartan Medium"/>
                <a:sym typeface="League Spartan Medium"/>
              </a:defRPr>
            </a:lvl1pPr>
            <a:lvl2pPr lvl="1">
              <a:lnSpc>
                <a:spcPct val="100000"/>
              </a:lnSpc>
              <a:spcBef>
                <a:spcPts val="0"/>
              </a:spcBef>
              <a:spcAft>
                <a:spcPts val="0"/>
              </a:spcAft>
              <a:buClr>
                <a:schemeClr val="lt1"/>
              </a:buClr>
              <a:buSzPts val="1600"/>
              <a:buFont typeface="League Spartan Medium"/>
              <a:buNone/>
              <a:defRPr sz="1600">
                <a:latin typeface="League Spartan Medium"/>
                <a:ea typeface="League Spartan Medium"/>
                <a:cs typeface="League Spartan Medium"/>
                <a:sym typeface="League Spartan Medium"/>
              </a:defRPr>
            </a:lvl2pPr>
            <a:lvl3pPr lvl="2">
              <a:lnSpc>
                <a:spcPct val="100000"/>
              </a:lnSpc>
              <a:spcBef>
                <a:spcPts val="0"/>
              </a:spcBef>
              <a:spcAft>
                <a:spcPts val="0"/>
              </a:spcAft>
              <a:buClr>
                <a:schemeClr val="lt1"/>
              </a:buClr>
              <a:buSzPts val="1600"/>
              <a:buFont typeface="League Spartan Medium"/>
              <a:buNone/>
              <a:defRPr sz="1600">
                <a:latin typeface="League Spartan Medium"/>
                <a:ea typeface="League Spartan Medium"/>
                <a:cs typeface="League Spartan Medium"/>
                <a:sym typeface="League Spartan Medium"/>
              </a:defRPr>
            </a:lvl3pPr>
            <a:lvl4pPr lvl="3">
              <a:lnSpc>
                <a:spcPct val="100000"/>
              </a:lnSpc>
              <a:spcBef>
                <a:spcPts val="0"/>
              </a:spcBef>
              <a:spcAft>
                <a:spcPts val="0"/>
              </a:spcAft>
              <a:buClr>
                <a:schemeClr val="lt1"/>
              </a:buClr>
              <a:buSzPts val="1600"/>
              <a:buFont typeface="League Spartan Medium"/>
              <a:buNone/>
              <a:defRPr sz="1600">
                <a:latin typeface="League Spartan Medium"/>
                <a:ea typeface="League Spartan Medium"/>
                <a:cs typeface="League Spartan Medium"/>
                <a:sym typeface="League Spartan Medium"/>
              </a:defRPr>
            </a:lvl4pPr>
            <a:lvl5pPr lvl="4">
              <a:lnSpc>
                <a:spcPct val="100000"/>
              </a:lnSpc>
              <a:spcBef>
                <a:spcPts val="0"/>
              </a:spcBef>
              <a:spcAft>
                <a:spcPts val="0"/>
              </a:spcAft>
              <a:buClr>
                <a:schemeClr val="lt1"/>
              </a:buClr>
              <a:buSzPts val="1600"/>
              <a:buFont typeface="League Spartan Medium"/>
              <a:buNone/>
              <a:defRPr sz="1600">
                <a:latin typeface="League Spartan Medium"/>
                <a:ea typeface="League Spartan Medium"/>
                <a:cs typeface="League Spartan Medium"/>
                <a:sym typeface="League Spartan Medium"/>
              </a:defRPr>
            </a:lvl5pPr>
            <a:lvl6pPr lvl="5">
              <a:lnSpc>
                <a:spcPct val="100000"/>
              </a:lnSpc>
              <a:spcBef>
                <a:spcPts val="0"/>
              </a:spcBef>
              <a:spcAft>
                <a:spcPts val="0"/>
              </a:spcAft>
              <a:buClr>
                <a:schemeClr val="lt1"/>
              </a:buClr>
              <a:buSzPts val="1600"/>
              <a:buFont typeface="League Spartan Medium"/>
              <a:buNone/>
              <a:defRPr sz="1600">
                <a:latin typeface="League Spartan Medium"/>
                <a:ea typeface="League Spartan Medium"/>
                <a:cs typeface="League Spartan Medium"/>
                <a:sym typeface="League Spartan Medium"/>
              </a:defRPr>
            </a:lvl6pPr>
            <a:lvl7pPr lvl="6">
              <a:lnSpc>
                <a:spcPct val="100000"/>
              </a:lnSpc>
              <a:spcBef>
                <a:spcPts val="0"/>
              </a:spcBef>
              <a:spcAft>
                <a:spcPts val="0"/>
              </a:spcAft>
              <a:buClr>
                <a:schemeClr val="lt1"/>
              </a:buClr>
              <a:buSzPts val="1600"/>
              <a:buFont typeface="League Spartan Medium"/>
              <a:buNone/>
              <a:defRPr sz="1600">
                <a:latin typeface="League Spartan Medium"/>
                <a:ea typeface="League Spartan Medium"/>
                <a:cs typeface="League Spartan Medium"/>
                <a:sym typeface="League Spartan Medium"/>
              </a:defRPr>
            </a:lvl7pPr>
            <a:lvl8pPr lvl="7">
              <a:lnSpc>
                <a:spcPct val="100000"/>
              </a:lnSpc>
              <a:spcBef>
                <a:spcPts val="0"/>
              </a:spcBef>
              <a:spcAft>
                <a:spcPts val="0"/>
              </a:spcAft>
              <a:buClr>
                <a:schemeClr val="lt1"/>
              </a:buClr>
              <a:buSzPts val="1600"/>
              <a:buFont typeface="League Spartan Medium"/>
              <a:buNone/>
              <a:defRPr sz="1600">
                <a:latin typeface="League Spartan Medium"/>
                <a:ea typeface="League Spartan Medium"/>
                <a:cs typeface="League Spartan Medium"/>
                <a:sym typeface="League Spartan Medium"/>
              </a:defRPr>
            </a:lvl8pPr>
            <a:lvl9pPr lvl="8">
              <a:lnSpc>
                <a:spcPct val="100000"/>
              </a:lnSpc>
              <a:spcBef>
                <a:spcPts val="0"/>
              </a:spcBef>
              <a:spcAft>
                <a:spcPts val="0"/>
              </a:spcAft>
              <a:buClr>
                <a:schemeClr val="lt1"/>
              </a:buClr>
              <a:buSzPts val="1600"/>
              <a:buFont typeface="League Spartan Medium"/>
              <a:buNone/>
              <a:defRPr sz="1600">
                <a:latin typeface="League Spartan Medium"/>
                <a:ea typeface="League Spartan Medium"/>
                <a:cs typeface="League Spartan Medium"/>
                <a:sym typeface="League Spartan Medium"/>
              </a:defRPr>
            </a:lvl9pPr>
          </a:lstStyle>
          <a:p/>
        </p:txBody>
      </p:sp>
      <p:sp>
        <p:nvSpPr>
          <p:cNvPr id="515" name="Google Shape;515;g37a2d7ecb02_0_497"/>
          <p:cNvSpPr txBox="1"/>
          <p:nvPr>
            <p:ph idx="9" type="body"/>
          </p:nvPr>
        </p:nvSpPr>
        <p:spPr>
          <a:xfrm rot="125950">
            <a:off x="5988722" y="3237635"/>
            <a:ext cx="2350577" cy="665544"/>
          </a:xfrm>
          <a:prstGeom prst="rect">
            <a:avLst/>
          </a:prstGeom>
        </p:spPr>
        <p:txBody>
          <a:bodyPr anchorCtr="0" anchor="t" bIns="0" lIns="121875" spcFirstLastPara="1" rIns="121875" wrap="square" tIns="0">
            <a:normAutofit/>
          </a:bodyPr>
          <a:lstStyle>
            <a:lvl1pPr indent="-311150" lvl="0" marL="457200">
              <a:spcBef>
                <a:spcPts val="0"/>
              </a:spcBef>
              <a:spcAft>
                <a:spcPts val="0"/>
              </a:spcAft>
              <a:buSzPts val="1300"/>
              <a:buChar char="●"/>
              <a:defRPr sz="1300"/>
            </a:lvl1pPr>
            <a:lvl2pPr indent="-311150" lvl="1" marL="914400">
              <a:spcBef>
                <a:spcPts val="1100"/>
              </a:spcBef>
              <a:spcAft>
                <a:spcPts val="0"/>
              </a:spcAft>
              <a:buSzPts val="1300"/>
              <a:buChar char="○"/>
              <a:defRPr sz="1300"/>
            </a:lvl2pPr>
            <a:lvl3pPr indent="-311150" lvl="2" marL="1371600">
              <a:spcBef>
                <a:spcPts val="1100"/>
              </a:spcBef>
              <a:spcAft>
                <a:spcPts val="0"/>
              </a:spcAft>
              <a:buSzPts val="1300"/>
              <a:buChar char="■"/>
              <a:defRPr sz="1300"/>
            </a:lvl3pPr>
            <a:lvl4pPr indent="-311150" lvl="3" marL="1828800">
              <a:spcBef>
                <a:spcPts val="1100"/>
              </a:spcBef>
              <a:spcAft>
                <a:spcPts val="0"/>
              </a:spcAft>
              <a:buSzPts val="1300"/>
              <a:buChar char="●"/>
              <a:defRPr sz="1300"/>
            </a:lvl4pPr>
            <a:lvl5pPr indent="-311150" lvl="4" marL="2286000">
              <a:spcBef>
                <a:spcPts val="1100"/>
              </a:spcBef>
              <a:spcAft>
                <a:spcPts val="0"/>
              </a:spcAft>
              <a:buSzPts val="1300"/>
              <a:buChar char="○"/>
              <a:defRPr sz="1300"/>
            </a:lvl5pPr>
            <a:lvl6pPr indent="-311150" lvl="5" marL="2743200">
              <a:spcBef>
                <a:spcPts val="1100"/>
              </a:spcBef>
              <a:spcAft>
                <a:spcPts val="0"/>
              </a:spcAft>
              <a:buSzPts val="1300"/>
              <a:buChar char="■"/>
              <a:defRPr sz="1300"/>
            </a:lvl6pPr>
            <a:lvl7pPr indent="-311150" lvl="6" marL="3200400">
              <a:spcBef>
                <a:spcPts val="1100"/>
              </a:spcBef>
              <a:spcAft>
                <a:spcPts val="0"/>
              </a:spcAft>
              <a:buSzPts val="1300"/>
              <a:buChar char="●"/>
              <a:defRPr sz="1300"/>
            </a:lvl7pPr>
            <a:lvl8pPr indent="-311150" lvl="7" marL="3657600">
              <a:spcBef>
                <a:spcPts val="1100"/>
              </a:spcBef>
              <a:spcAft>
                <a:spcPts val="0"/>
              </a:spcAft>
              <a:buSzPts val="1300"/>
              <a:buChar char="○"/>
              <a:defRPr sz="1300"/>
            </a:lvl8pPr>
            <a:lvl9pPr indent="-311150" lvl="8" marL="4114800">
              <a:spcBef>
                <a:spcPts val="1100"/>
              </a:spcBef>
              <a:spcAft>
                <a:spcPts val="1100"/>
              </a:spcAft>
              <a:buSzPts val="1300"/>
              <a:buChar char="■"/>
              <a:defRPr sz="1300"/>
            </a:lvl9pPr>
          </a:lstStyle>
          <a:p/>
        </p:txBody>
      </p:sp>
      <p:sp>
        <p:nvSpPr>
          <p:cNvPr id="516" name="Google Shape;516;g37a2d7ecb02_0_497"/>
          <p:cNvSpPr txBox="1"/>
          <p:nvPr>
            <p:ph idx="13" type="title"/>
          </p:nvPr>
        </p:nvSpPr>
        <p:spPr>
          <a:xfrm>
            <a:off x="9517987" y="3440200"/>
            <a:ext cx="1835400" cy="525900"/>
          </a:xfrm>
          <a:prstGeom prst="rect">
            <a:avLst/>
          </a:prstGeom>
        </p:spPr>
        <p:txBody>
          <a:bodyPr anchorCtr="0" anchor="ctr" bIns="121875" lIns="121875" spcFirstLastPara="1" rIns="121875" wrap="square" tIns="121875">
            <a:noAutofit/>
          </a:bodyPr>
          <a:lstStyle>
            <a:lvl1pPr lvl="0">
              <a:lnSpc>
                <a:spcPct val="100000"/>
              </a:lnSpc>
              <a:spcBef>
                <a:spcPts val="0"/>
              </a:spcBef>
              <a:spcAft>
                <a:spcPts val="0"/>
              </a:spcAft>
              <a:buClr>
                <a:schemeClr val="lt1"/>
              </a:buClr>
              <a:buSzPts val="1600"/>
              <a:buFont typeface="League Spartan Medium"/>
              <a:buNone/>
              <a:defRPr b="0" sz="1600">
                <a:latin typeface="League Spartan Medium"/>
                <a:ea typeface="League Spartan Medium"/>
                <a:cs typeface="League Spartan Medium"/>
                <a:sym typeface="League Spartan Medium"/>
              </a:defRPr>
            </a:lvl1pPr>
            <a:lvl2pPr lvl="1">
              <a:lnSpc>
                <a:spcPct val="100000"/>
              </a:lnSpc>
              <a:spcBef>
                <a:spcPts val="0"/>
              </a:spcBef>
              <a:spcAft>
                <a:spcPts val="0"/>
              </a:spcAft>
              <a:buClr>
                <a:schemeClr val="lt1"/>
              </a:buClr>
              <a:buSzPts val="1600"/>
              <a:buFont typeface="League Spartan Medium"/>
              <a:buNone/>
              <a:defRPr sz="1600">
                <a:latin typeface="League Spartan Medium"/>
                <a:ea typeface="League Spartan Medium"/>
                <a:cs typeface="League Spartan Medium"/>
                <a:sym typeface="League Spartan Medium"/>
              </a:defRPr>
            </a:lvl2pPr>
            <a:lvl3pPr lvl="2">
              <a:lnSpc>
                <a:spcPct val="100000"/>
              </a:lnSpc>
              <a:spcBef>
                <a:spcPts val="0"/>
              </a:spcBef>
              <a:spcAft>
                <a:spcPts val="0"/>
              </a:spcAft>
              <a:buClr>
                <a:schemeClr val="lt1"/>
              </a:buClr>
              <a:buSzPts val="1600"/>
              <a:buFont typeface="League Spartan Medium"/>
              <a:buNone/>
              <a:defRPr sz="1600">
                <a:latin typeface="League Spartan Medium"/>
                <a:ea typeface="League Spartan Medium"/>
                <a:cs typeface="League Spartan Medium"/>
                <a:sym typeface="League Spartan Medium"/>
              </a:defRPr>
            </a:lvl3pPr>
            <a:lvl4pPr lvl="3">
              <a:lnSpc>
                <a:spcPct val="100000"/>
              </a:lnSpc>
              <a:spcBef>
                <a:spcPts val="0"/>
              </a:spcBef>
              <a:spcAft>
                <a:spcPts val="0"/>
              </a:spcAft>
              <a:buClr>
                <a:schemeClr val="lt1"/>
              </a:buClr>
              <a:buSzPts val="1600"/>
              <a:buFont typeface="League Spartan Medium"/>
              <a:buNone/>
              <a:defRPr sz="1600">
                <a:latin typeface="League Spartan Medium"/>
                <a:ea typeface="League Spartan Medium"/>
                <a:cs typeface="League Spartan Medium"/>
                <a:sym typeface="League Spartan Medium"/>
              </a:defRPr>
            </a:lvl4pPr>
            <a:lvl5pPr lvl="4">
              <a:lnSpc>
                <a:spcPct val="100000"/>
              </a:lnSpc>
              <a:spcBef>
                <a:spcPts val="0"/>
              </a:spcBef>
              <a:spcAft>
                <a:spcPts val="0"/>
              </a:spcAft>
              <a:buClr>
                <a:schemeClr val="lt1"/>
              </a:buClr>
              <a:buSzPts val="1600"/>
              <a:buFont typeface="League Spartan Medium"/>
              <a:buNone/>
              <a:defRPr sz="1600">
                <a:latin typeface="League Spartan Medium"/>
                <a:ea typeface="League Spartan Medium"/>
                <a:cs typeface="League Spartan Medium"/>
                <a:sym typeface="League Spartan Medium"/>
              </a:defRPr>
            </a:lvl5pPr>
            <a:lvl6pPr lvl="5">
              <a:lnSpc>
                <a:spcPct val="100000"/>
              </a:lnSpc>
              <a:spcBef>
                <a:spcPts val="0"/>
              </a:spcBef>
              <a:spcAft>
                <a:spcPts val="0"/>
              </a:spcAft>
              <a:buClr>
                <a:schemeClr val="lt1"/>
              </a:buClr>
              <a:buSzPts val="1600"/>
              <a:buFont typeface="League Spartan Medium"/>
              <a:buNone/>
              <a:defRPr sz="1600">
                <a:latin typeface="League Spartan Medium"/>
                <a:ea typeface="League Spartan Medium"/>
                <a:cs typeface="League Spartan Medium"/>
                <a:sym typeface="League Spartan Medium"/>
              </a:defRPr>
            </a:lvl6pPr>
            <a:lvl7pPr lvl="6">
              <a:lnSpc>
                <a:spcPct val="100000"/>
              </a:lnSpc>
              <a:spcBef>
                <a:spcPts val="0"/>
              </a:spcBef>
              <a:spcAft>
                <a:spcPts val="0"/>
              </a:spcAft>
              <a:buClr>
                <a:schemeClr val="lt1"/>
              </a:buClr>
              <a:buSzPts val="1600"/>
              <a:buFont typeface="League Spartan Medium"/>
              <a:buNone/>
              <a:defRPr sz="1600">
                <a:latin typeface="League Spartan Medium"/>
                <a:ea typeface="League Spartan Medium"/>
                <a:cs typeface="League Spartan Medium"/>
                <a:sym typeface="League Spartan Medium"/>
              </a:defRPr>
            </a:lvl7pPr>
            <a:lvl8pPr lvl="7">
              <a:lnSpc>
                <a:spcPct val="100000"/>
              </a:lnSpc>
              <a:spcBef>
                <a:spcPts val="0"/>
              </a:spcBef>
              <a:spcAft>
                <a:spcPts val="0"/>
              </a:spcAft>
              <a:buClr>
                <a:schemeClr val="lt1"/>
              </a:buClr>
              <a:buSzPts val="1600"/>
              <a:buFont typeface="League Spartan Medium"/>
              <a:buNone/>
              <a:defRPr sz="1600">
                <a:latin typeface="League Spartan Medium"/>
                <a:ea typeface="League Spartan Medium"/>
                <a:cs typeface="League Spartan Medium"/>
                <a:sym typeface="League Spartan Medium"/>
              </a:defRPr>
            </a:lvl8pPr>
            <a:lvl9pPr lvl="8">
              <a:lnSpc>
                <a:spcPct val="100000"/>
              </a:lnSpc>
              <a:spcBef>
                <a:spcPts val="0"/>
              </a:spcBef>
              <a:spcAft>
                <a:spcPts val="0"/>
              </a:spcAft>
              <a:buClr>
                <a:schemeClr val="lt1"/>
              </a:buClr>
              <a:buSzPts val="1600"/>
              <a:buFont typeface="League Spartan Medium"/>
              <a:buNone/>
              <a:defRPr sz="1600">
                <a:latin typeface="League Spartan Medium"/>
                <a:ea typeface="League Spartan Medium"/>
                <a:cs typeface="League Spartan Medium"/>
                <a:sym typeface="League Spartan Medium"/>
              </a:defRPr>
            </a:lvl9pPr>
          </a:lstStyle>
          <a:p/>
        </p:txBody>
      </p:sp>
      <p:sp>
        <p:nvSpPr>
          <p:cNvPr id="517" name="Google Shape;517;g37a2d7ecb02_0_497"/>
          <p:cNvSpPr txBox="1"/>
          <p:nvPr>
            <p:ph idx="14" type="body"/>
          </p:nvPr>
        </p:nvSpPr>
        <p:spPr>
          <a:xfrm>
            <a:off x="9521287" y="4062900"/>
            <a:ext cx="1835400" cy="1103700"/>
          </a:xfrm>
          <a:prstGeom prst="rect">
            <a:avLst/>
          </a:prstGeom>
        </p:spPr>
        <p:txBody>
          <a:bodyPr anchorCtr="0" anchor="t" bIns="0" lIns="121875" spcFirstLastPara="1" rIns="121875" wrap="square" tIns="0">
            <a:normAutofit/>
          </a:bodyPr>
          <a:lstStyle>
            <a:lvl1pPr indent="-311150" lvl="0" marL="457200">
              <a:spcBef>
                <a:spcPts val="0"/>
              </a:spcBef>
              <a:spcAft>
                <a:spcPts val="0"/>
              </a:spcAft>
              <a:buSzPts val="1300"/>
              <a:buChar char="●"/>
              <a:defRPr sz="1300"/>
            </a:lvl1pPr>
            <a:lvl2pPr indent="-311150" lvl="1" marL="914400">
              <a:spcBef>
                <a:spcPts val="1100"/>
              </a:spcBef>
              <a:spcAft>
                <a:spcPts val="0"/>
              </a:spcAft>
              <a:buSzPts val="1300"/>
              <a:buChar char="○"/>
              <a:defRPr sz="1300"/>
            </a:lvl2pPr>
            <a:lvl3pPr indent="-311150" lvl="2" marL="1371600">
              <a:spcBef>
                <a:spcPts val="1100"/>
              </a:spcBef>
              <a:spcAft>
                <a:spcPts val="0"/>
              </a:spcAft>
              <a:buSzPts val="1300"/>
              <a:buChar char="■"/>
              <a:defRPr sz="1300"/>
            </a:lvl3pPr>
            <a:lvl4pPr indent="-311150" lvl="3" marL="1828800">
              <a:spcBef>
                <a:spcPts val="1100"/>
              </a:spcBef>
              <a:spcAft>
                <a:spcPts val="0"/>
              </a:spcAft>
              <a:buSzPts val="1300"/>
              <a:buChar char="●"/>
              <a:defRPr sz="1300"/>
            </a:lvl4pPr>
            <a:lvl5pPr indent="-311150" lvl="4" marL="2286000">
              <a:spcBef>
                <a:spcPts val="1100"/>
              </a:spcBef>
              <a:spcAft>
                <a:spcPts val="0"/>
              </a:spcAft>
              <a:buSzPts val="1300"/>
              <a:buChar char="○"/>
              <a:defRPr sz="1300"/>
            </a:lvl5pPr>
            <a:lvl6pPr indent="-311150" lvl="5" marL="2743200">
              <a:spcBef>
                <a:spcPts val="1100"/>
              </a:spcBef>
              <a:spcAft>
                <a:spcPts val="0"/>
              </a:spcAft>
              <a:buSzPts val="1300"/>
              <a:buChar char="■"/>
              <a:defRPr sz="1300"/>
            </a:lvl6pPr>
            <a:lvl7pPr indent="-311150" lvl="6" marL="3200400">
              <a:spcBef>
                <a:spcPts val="1100"/>
              </a:spcBef>
              <a:spcAft>
                <a:spcPts val="0"/>
              </a:spcAft>
              <a:buSzPts val="1300"/>
              <a:buChar char="●"/>
              <a:defRPr sz="1300"/>
            </a:lvl7pPr>
            <a:lvl8pPr indent="-311150" lvl="7" marL="3657600">
              <a:spcBef>
                <a:spcPts val="1100"/>
              </a:spcBef>
              <a:spcAft>
                <a:spcPts val="0"/>
              </a:spcAft>
              <a:buSzPts val="1300"/>
              <a:buChar char="○"/>
              <a:defRPr sz="1300"/>
            </a:lvl8pPr>
            <a:lvl9pPr indent="-311150" lvl="8" marL="4114800">
              <a:spcBef>
                <a:spcPts val="1100"/>
              </a:spcBef>
              <a:spcAft>
                <a:spcPts val="1100"/>
              </a:spcAft>
              <a:buSzPts val="1300"/>
              <a:buChar char="■"/>
              <a:defRPr sz="1300"/>
            </a:lvl9pPr>
          </a:lstStyle>
          <a:p/>
        </p:txBody>
      </p:sp>
      <p:sp>
        <p:nvSpPr>
          <p:cNvPr id="518" name="Google Shape;518;g37a2d7ecb02_0_497"/>
          <p:cNvSpPr txBox="1"/>
          <p:nvPr>
            <p:ph idx="15" type="title"/>
          </p:nvPr>
        </p:nvSpPr>
        <p:spPr>
          <a:xfrm>
            <a:off x="6005302" y="4533467"/>
            <a:ext cx="2299500" cy="315300"/>
          </a:xfrm>
          <a:prstGeom prst="rect">
            <a:avLst/>
          </a:prstGeom>
        </p:spPr>
        <p:txBody>
          <a:bodyPr anchorCtr="0" anchor="ctr" bIns="121875" lIns="121875" spcFirstLastPara="1" rIns="121875" wrap="square" tIns="121875">
            <a:noAutofit/>
          </a:bodyPr>
          <a:lstStyle>
            <a:lvl1pPr lvl="0">
              <a:lnSpc>
                <a:spcPct val="100000"/>
              </a:lnSpc>
              <a:spcBef>
                <a:spcPts val="0"/>
              </a:spcBef>
              <a:spcAft>
                <a:spcPts val="0"/>
              </a:spcAft>
              <a:buClr>
                <a:schemeClr val="lt1"/>
              </a:buClr>
              <a:buSzPts val="1600"/>
              <a:buFont typeface="League Spartan Medium"/>
              <a:buNone/>
              <a:defRPr b="0" sz="1600">
                <a:latin typeface="League Spartan Medium"/>
                <a:ea typeface="League Spartan Medium"/>
                <a:cs typeface="League Spartan Medium"/>
                <a:sym typeface="League Spartan Medium"/>
              </a:defRPr>
            </a:lvl1pPr>
            <a:lvl2pPr lvl="1">
              <a:lnSpc>
                <a:spcPct val="100000"/>
              </a:lnSpc>
              <a:spcBef>
                <a:spcPts val="0"/>
              </a:spcBef>
              <a:spcAft>
                <a:spcPts val="0"/>
              </a:spcAft>
              <a:buClr>
                <a:schemeClr val="lt1"/>
              </a:buClr>
              <a:buSzPts val="1600"/>
              <a:buFont typeface="League Spartan Medium"/>
              <a:buNone/>
              <a:defRPr sz="1600">
                <a:latin typeface="League Spartan Medium"/>
                <a:ea typeface="League Spartan Medium"/>
                <a:cs typeface="League Spartan Medium"/>
                <a:sym typeface="League Spartan Medium"/>
              </a:defRPr>
            </a:lvl2pPr>
            <a:lvl3pPr lvl="2">
              <a:lnSpc>
                <a:spcPct val="100000"/>
              </a:lnSpc>
              <a:spcBef>
                <a:spcPts val="0"/>
              </a:spcBef>
              <a:spcAft>
                <a:spcPts val="0"/>
              </a:spcAft>
              <a:buClr>
                <a:schemeClr val="lt1"/>
              </a:buClr>
              <a:buSzPts val="1600"/>
              <a:buFont typeface="League Spartan Medium"/>
              <a:buNone/>
              <a:defRPr sz="1600">
                <a:latin typeface="League Spartan Medium"/>
                <a:ea typeface="League Spartan Medium"/>
                <a:cs typeface="League Spartan Medium"/>
                <a:sym typeface="League Spartan Medium"/>
              </a:defRPr>
            </a:lvl3pPr>
            <a:lvl4pPr lvl="3">
              <a:lnSpc>
                <a:spcPct val="100000"/>
              </a:lnSpc>
              <a:spcBef>
                <a:spcPts val="0"/>
              </a:spcBef>
              <a:spcAft>
                <a:spcPts val="0"/>
              </a:spcAft>
              <a:buClr>
                <a:schemeClr val="lt1"/>
              </a:buClr>
              <a:buSzPts val="1600"/>
              <a:buFont typeface="League Spartan Medium"/>
              <a:buNone/>
              <a:defRPr sz="1600">
                <a:latin typeface="League Spartan Medium"/>
                <a:ea typeface="League Spartan Medium"/>
                <a:cs typeface="League Spartan Medium"/>
                <a:sym typeface="League Spartan Medium"/>
              </a:defRPr>
            </a:lvl4pPr>
            <a:lvl5pPr lvl="4">
              <a:lnSpc>
                <a:spcPct val="100000"/>
              </a:lnSpc>
              <a:spcBef>
                <a:spcPts val="0"/>
              </a:spcBef>
              <a:spcAft>
                <a:spcPts val="0"/>
              </a:spcAft>
              <a:buClr>
                <a:schemeClr val="lt1"/>
              </a:buClr>
              <a:buSzPts val="1600"/>
              <a:buFont typeface="League Spartan Medium"/>
              <a:buNone/>
              <a:defRPr sz="1600">
                <a:latin typeface="League Spartan Medium"/>
                <a:ea typeface="League Spartan Medium"/>
                <a:cs typeface="League Spartan Medium"/>
                <a:sym typeface="League Spartan Medium"/>
              </a:defRPr>
            </a:lvl5pPr>
            <a:lvl6pPr lvl="5">
              <a:lnSpc>
                <a:spcPct val="100000"/>
              </a:lnSpc>
              <a:spcBef>
                <a:spcPts val="0"/>
              </a:spcBef>
              <a:spcAft>
                <a:spcPts val="0"/>
              </a:spcAft>
              <a:buClr>
                <a:schemeClr val="lt1"/>
              </a:buClr>
              <a:buSzPts val="1600"/>
              <a:buFont typeface="League Spartan Medium"/>
              <a:buNone/>
              <a:defRPr sz="1600">
                <a:latin typeface="League Spartan Medium"/>
                <a:ea typeface="League Spartan Medium"/>
                <a:cs typeface="League Spartan Medium"/>
                <a:sym typeface="League Spartan Medium"/>
              </a:defRPr>
            </a:lvl6pPr>
            <a:lvl7pPr lvl="6">
              <a:lnSpc>
                <a:spcPct val="100000"/>
              </a:lnSpc>
              <a:spcBef>
                <a:spcPts val="0"/>
              </a:spcBef>
              <a:spcAft>
                <a:spcPts val="0"/>
              </a:spcAft>
              <a:buClr>
                <a:schemeClr val="lt1"/>
              </a:buClr>
              <a:buSzPts val="1600"/>
              <a:buFont typeface="League Spartan Medium"/>
              <a:buNone/>
              <a:defRPr sz="1600">
                <a:latin typeface="League Spartan Medium"/>
                <a:ea typeface="League Spartan Medium"/>
                <a:cs typeface="League Spartan Medium"/>
                <a:sym typeface="League Spartan Medium"/>
              </a:defRPr>
            </a:lvl7pPr>
            <a:lvl8pPr lvl="7">
              <a:lnSpc>
                <a:spcPct val="100000"/>
              </a:lnSpc>
              <a:spcBef>
                <a:spcPts val="0"/>
              </a:spcBef>
              <a:spcAft>
                <a:spcPts val="0"/>
              </a:spcAft>
              <a:buClr>
                <a:schemeClr val="lt1"/>
              </a:buClr>
              <a:buSzPts val="1600"/>
              <a:buFont typeface="League Spartan Medium"/>
              <a:buNone/>
              <a:defRPr sz="1600">
                <a:latin typeface="League Spartan Medium"/>
                <a:ea typeface="League Spartan Medium"/>
                <a:cs typeface="League Spartan Medium"/>
                <a:sym typeface="League Spartan Medium"/>
              </a:defRPr>
            </a:lvl8pPr>
            <a:lvl9pPr lvl="8">
              <a:lnSpc>
                <a:spcPct val="100000"/>
              </a:lnSpc>
              <a:spcBef>
                <a:spcPts val="0"/>
              </a:spcBef>
              <a:spcAft>
                <a:spcPts val="0"/>
              </a:spcAft>
              <a:buClr>
                <a:schemeClr val="lt1"/>
              </a:buClr>
              <a:buSzPts val="1600"/>
              <a:buFont typeface="League Spartan Medium"/>
              <a:buNone/>
              <a:defRPr sz="1600">
                <a:latin typeface="League Spartan Medium"/>
                <a:ea typeface="League Spartan Medium"/>
                <a:cs typeface="League Spartan Medium"/>
                <a:sym typeface="League Spartan Medium"/>
              </a:defRPr>
            </a:lvl9pPr>
          </a:lstStyle>
          <a:p/>
        </p:txBody>
      </p:sp>
      <p:sp>
        <p:nvSpPr>
          <p:cNvPr id="519" name="Google Shape;519;g37a2d7ecb02_0_497"/>
          <p:cNvSpPr txBox="1"/>
          <p:nvPr>
            <p:ph idx="16" type="body"/>
          </p:nvPr>
        </p:nvSpPr>
        <p:spPr>
          <a:xfrm>
            <a:off x="6005136" y="4944867"/>
            <a:ext cx="2299500" cy="702900"/>
          </a:xfrm>
          <a:prstGeom prst="rect">
            <a:avLst/>
          </a:prstGeom>
        </p:spPr>
        <p:txBody>
          <a:bodyPr anchorCtr="0" anchor="t" bIns="0" lIns="121875" spcFirstLastPara="1" rIns="121875" wrap="square" tIns="0">
            <a:normAutofit/>
          </a:bodyPr>
          <a:lstStyle>
            <a:lvl1pPr indent="-311150" lvl="0" marL="457200">
              <a:spcBef>
                <a:spcPts val="0"/>
              </a:spcBef>
              <a:spcAft>
                <a:spcPts val="0"/>
              </a:spcAft>
              <a:buSzPts val="1300"/>
              <a:buChar char="●"/>
              <a:defRPr sz="1300"/>
            </a:lvl1pPr>
            <a:lvl2pPr indent="-311150" lvl="1" marL="914400">
              <a:spcBef>
                <a:spcPts val="1100"/>
              </a:spcBef>
              <a:spcAft>
                <a:spcPts val="0"/>
              </a:spcAft>
              <a:buSzPts val="1300"/>
              <a:buChar char="○"/>
              <a:defRPr sz="1300"/>
            </a:lvl2pPr>
            <a:lvl3pPr indent="-311150" lvl="2" marL="1371600">
              <a:spcBef>
                <a:spcPts val="1100"/>
              </a:spcBef>
              <a:spcAft>
                <a:spcPts val="0"/>
              </a:spcAft>
              <a:buSzPts val="1300"/>
              <a:buChar char="■"/>
              <a:defRPr sz="1300"/>
            </a:lvl3pPr>
            <a:lvl4pPr indent="-311150" lvl="3" marL="1828800">
              <a:spcBef>
                <a:spcPts val="1100"/>
              </a:spcBef>
              <a:spcAft>
                <a:spcPts val="0"/>
              </a:spcAft>
              <a:buSzPts val="1300"/>
              <a:buChar char="●"/>
              <a:defRPr sz="1300"/>
            </a:lvl4pPr>
            <a:lvl5pPr indent="-311150" lvl="4" marL="2286000">
              <a:spcBef>
                <a:spcPts val="1100"/>
              </a:spcBef>
              <a:spcAft>
                <a:spcPts val="0"/>
              </a:spcAft>
              <a:buSzPts val="1300"/>
              <a:buChar char="○"/>
              <a:defRPr sz="1300"/>
            </a:lvl5pPr>
            <a:lvl6pPr indent="-311150" lvl="5" marL="2743200">
              <a:spcBef>
                <a:spcPts val="1100"/>
              </a:spcBef>
              <a:spcAft>
                <a:spcPts val="0"/>
              </a:spcAft>
              <a:buSzPts val="1300"/>
              <a:buChar char="■"/>
              <a:defRPr sz="1300"/>
            </a:lvl6pPr>
            <a:lvl7pPr indent="-311150" lvl="6" marL="3200400">
              <a:spcBef>
                <a:spcPts val="1100"/>
              </a:spcBef>
              <a:spcAft>
                <a:spcPts val="0"/>
              </a:spcAft>
              <a:buSzPts val="1300"/>
              <a:buChar char="●"/>
              <a:defRPr sz="1300"/>
            </a:lvl7pPr>
            <a:lvl8pPr indent="-311150" lvl="7" marL="3657600">
              <a:spcBef>
                <a:spcPts val="1100"/>
              </a:spcBef>
              <a:spcAft>
                <a:spcPts val="0"/>
              </a:spcAft>
              <a:buSzPts val="1300"/>
              <a:buChar char="○"/>
              <a:defRPr sz="1300"/>
            </a:lvl8pPr>
            <a:lvl9pPr indent="-311150" lvl="8" marL="4114800">
              <a:spcBef>
                <a:spcPts val="1100"/>
              </a:spcBef>
              <a:spcAft>
                <a:spcPts val="1100"/>
              </a:spcAft>
              <a:buSzPts val="1300"/>
              <a:buChar char="■"/>
              <a:defRPr sz="1300"/>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Background Title">
  <p:cSld name="CUSTOM_1_1_1_1_1_2">
    <p:bg>
      <p:bgPr>
        <a:solidFill>
          <a:srgbClr val="90C64B"/>
        </a:solidFill>
      </p:bgPr>
    </p:bg>
    <p:spTree>
      <p:nvGrpSpPr>
        <p:cNvPr id="520" name="Shape 520"/>
        <p:cNvGrpSpPr/>
        <p:nvPr/>
      </p:nvGrpSpPr>
      <p:grpSpPr>
        <a:xfrm>
          <a:off x="0" y="0"/>
          <a:ext cx="0" cy="0"/>
          <a:chOff x="0" y="0"/>
          <a:chExt cx="0" cy="0"/>
        </a:xfrm>
      </p:grpSpPr>
      <p:sp>
        <p:nvSpPr>
          <p:cNvPr id="521" name="Google Shape;521;g37a2d7ecb02_0_512"/>
          <p:cNvSpPr/>
          <p:nvPr/>
        </p:nvSpPr>
        <p:spPr>
          <a:xfrm rot="10800000">
            <a:off x="10611855" y="-18500"/>
            <a:ext cx="1589100" cy="1597500"/>
          </a:xfrm>
          <a:prstGeom prst="rtTriangle">
            <a:avLst/>
          </a:prstGeom>
          <a:solidFill>
            <a:schemeClr val="dk1"/>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522" name="Google Shape;522;g37a2d7ecb02_0_512"/>
          <p:cNvSpPr/>
          <p:nvPr/>
        </p:nvSpPr>
        <p:spPr>
          <a:xfrm>
            <a:off x="10311414" y="-13533"/>
            <a:ext cx="1904524" cy="1761023"/>
          </a:xfrm>
          <a:custGeom>
            <a:rect b="b" l="l" r="r" t="t"/>
            <a:pathLst>
              <a:path extrusionOk="0" h="52832" w="57150">
                <a:moveTo>
                  <a:pt x="4572" y="0"/>
                </a:moveTo>
                <a:lnTo>
                  <a:pt x="0" y="51308"/>
                </a:lnTo>
                <a:lnTo>
                  <a:pt x="57150" y="52832"/>
                </a:lnTo>
                <a:lnTo>
                  <a:pt x="57150" y="47752"/>
                </a:lnTo>
                <a:lnTo>
                  <a:pt x="9144" y="0"/>
                </a:lnTo>
                <a:close/>
              </a:path>
            </a:pathLst>
          </a:custGeom>
          <a:solidFill>
            <a:srgbClr val="15A6DF"/>
          </a:solidFill>
          <a:ln>
            <a:noFill/>
          </a:ln>
        </p:spPr>
      </p:sp>
      <p:sp>
        <p:nvSpPr>
          <p:cNvPr id="523" name="Google Shape;523;g37a2d7ecb02_0_512"/>
          <p:cNvSpPr txBox="1"/>
          <p:nvPr>
            <p:ph type="title"/>
          </p:nvPr>
        </p:nvSpPr>
        <p:spPr>
          <a:xfrm>
            <a:off x="678323" y="2664533"/>
            <a:ext cx="8197500" cy="2462700"/>
          </a:xfrm>
          <a:prstGeom prst="rect">
            <a:avLst/>
          </a:prstGeom>
        </p:spPr>
        <p:txBody>
          <a:bodyPr anchorCtr="0" anchor="t" bIns="121875" lIns="121875" spcFirstLastPara="1" rIns="121875" wrap="square" tIns="121875">
            <a:spAutoFit/>
          </a:bodyPr>
          <a:lstStyle>
            <a:lvl1pPr lvl="0">
              <a:spcBef>
                <a:spcPts val="0"/>
              </a:spcBef>
              <a:spcAft>
                <a:spcPts val="0"/>
              </a:spcAft>
              <a:buClr>
                <a:schemeClr val="lt1"/>
              </a:buClr>
              <a:buSzPts val="8000"/>
              <a:buNone/>
              <a:defRPr b="0" sz="8000"/>
            </a:lvl1pPr>
            <a:lvl2pPr lvl="1">
              <a:spcBef>
                <a:spcPts val="0"/>
              </a:spcBef>
              <a:spcAft>
                <a:spcPts val="0"/>
              </a:spcAft>
              <a:buClr>
                <a:schemeClr val="lt1"/>
              </a:buClr>
              <a:buSzPts val="8000"/>
              <a:buNone/>
              <a:defRPr sz="8000"/>
            </a:lvl2pPr>
            <a:lvl3pPr lvl="2">
              <a:spcBef>
                <a:spcPts val="0"/>
              </a:spcBef>
              <a:spcAft>
                <a:spcPts val="0"/>
              </a:spcAft>
              <a:buClr>
                <a:schemeClr val="lt1"/>
              </a:buClr>
              <a:buSzPts val="8000"/>
              <a:buNone/>
              <a:defRPr sz="8000"/>
            </a:lvl3pPr>
            <a:lvl4pPr lvl="3">
              <a:spcBef>
                <a:spcPts val="0"/>
              </a:spcBef>
              <a:spcAft>
                <a:spcPts val="0"/>
              </a:spcAft>
              <a:buClr>
                <a:schemeClr val="lt1"/>
              </a:buClr>
              <a:buSzPts val="8000"/>
              <a:buNone/>
              <a:defRPr sz="8000"/>
            </a:lvl4pPr>
            <a:lvl5pPr lvl="4">
              <a:spcBef>
                <a:spcPts val="0"/>
              </a:spcBef>
              <a:spcAft>
                <a:spcPts val="0"/>
              </a:spcAft>
              <a:buClr>
                <a:schemeClr val="lt1"/>
              </a:buClr>
              <a:buSzPts val="8000"/>
              <a:buNone/>
              <a:defRPr sz="8000"/>
            </a:lvl5pPr>
            <a:lvl6pPr lvl="5">
              <a:spcBef>
                <a:spcPts val="0"/>
              </a:spcBef>
              <a:spcAft>
                <a:spcPts val="0"/>
              </a:spcAft>
              <a:buClr>
                <a:schemeClr val="lt1"/>
              </a:buClr>
              <a:buSzPts val="8000"/>
              <a:buNone/>
              <a:defRPr sz="8000"/>
            </a:lvl6pPr>
            <a:lvl7pPr lvl="6">
              <a:spcBef>
                <a:spcPts val="0"/>
              </a:spcBef>
              <a:spcAft>
                <a:spcPts val="0"/>
              </a:spcAft>
              <a:buClr>
                <a:schemeClr val="lt1"/>
              </a:buClr>
              <a:buSzPts val="8000"/>
              <a:buNone/>
              <a:defRPr sz="8000"/>
            </a:lvl7pPr>
            <a:lvl8pPr lvl="7">
              <a:spcBef>
                <a:spcPts val="0"/>
              </a:spcBef>
              <a:spcAft>
                <a:spcPts val="0"/>
              </a:spcAft>
              <a:buClr>
                <a:schemeClr val="lt1"/>
              </a:buClr>
              <a:buSzPts val="8000"/>
              <a:buNone/>
              <a:defRPr sz="8000"/>
            </a:lvl8pPr>
            <a:lvl9pPr lvl="8">
              <a:spcBef>
                <a:spcPts val="0"/>
              </a:spcBef>
              <a:spcAft>
                <a:spcPts val="0"/>
              </a:spcAft>
              <a:buClr>
                <a:schemeClr val="lt1"/>
              </a:buClr>
              <a:buSzPts val="8000"/>
              <a:buNone/>
              <a:defRPr sz="8000"/>
            </a:lvl9pPr>
          </a:lstStyle>
          <a:p/>
        </p:txBody>
      </p:sp>
      <p:sp>
        <p:nvSpPr>
          <p:cNvPr id="524" name="Google Shape;524;g37a2d7ecb02_0_512"/>
          <p:cNvSpPr txBox="1"/>
          <p:nvPr>
            <p:ph idx="1" type="body"/>
          </p:nvPr>
        </p:nvSpPr>
        <p:spPr>
          <a:xfrm>
            <a:off x="678423" y="5127433"/>
            <a:ext cx="5997900" cy="1159500"/>
          </a:xfrm>
          <a:prstGeom prst="rect">
            <a:avLst/>
          </a:prstGeom>
        </p:spPr>
        <p:txBody>
          <a:bodyPr anchorCtr="0" anchor="t" bIns="121875" lIns="121875" spcFirstLastPara="1" rIns="121875" wrap="square" tIns="121875">
            <a:spAutoFit/>
          </a:bodyPr>
          <a:lstStyle>
            <a:lvl1pPr indent="-311150" lvl="0" marL="457200">
              <a:spcBef>
                <a:spcPts val="0"/>
              </a:spcBef>
              <a:spcAft>
                <a:spcPts val="0"/>
              </a:spcAft>
              <a:buSzPts val="1300"/>
              <a:buChar char="●"/>
              <a:defRPr sz="1300"/>
            </a:lvl1pPr>
            <a:lvl2pPr indent="-311150" lvl="1" marL="914400">
              <a:spcBef>
                <a:spcPts val="1100"/>
              </a:spcBef>
              <a:spcAft>
                <a:spcPts val="0"/>
              </a:spcAft>
              <a:buSzPts val="1300"/>
              <a:buChar char="○"/>
              <a:defRPr sz="1300"/>
            </a:lvl2pPr>
            <a:lvl3pPr indent="-311150" lvl="2" marL="1371600">
              <a:spcBef>
                <a:spcPts val="1100"/>
              </a:spcBef>
              <a:spcAft>
                <a:spcPts val="0"/>
              </a:spcAft>
              <a:buSzPts val="1300"/>
              <a:buChar char="■"/>
              <a:defRPr sz="1300"/>
            </a:lvl3pPr>
            <a:lvl4pPr indent="-311150" lvl="3" marL="1828800">
              <a:spcBef>
                <a:spcPts val="1100"/>
              </a:spcBef>
              <a:spcAft>
                <a:spcPts val="0"/>
              </a:spcAft>
              <a:buSzPts val="1300"/>
              <a:buChar char="●"/>
              <a:defRPr sz="1300"/>
            </a:lvl4pPr>
            <a:lvl5pPr indent="-311150" lvl="4" marL="2286000">
              <a:spcBef>
                <a:spcPts val="1100"/>
              </a:spcBef>
              <a:spcAft>
                <a:spcPts val="0"/>
              </a:spcAft>
              <a:buSzPts val="1300"/>
              <a:buChar char="○"/>
              <a:defRPr sz="1300"/>
            </a:lvl5pPr>
            <a:lvl6pPr indent="-311150" lvl="5" marL="2743200">
              <a:spcBef>
                <a:spcPts val="1100"/>
              </a:spcBef>
              <a:spcAft>
                <a:spcPts val="0"/>
              </a:spcAft>
              <a:buSzPts val="1300"/>
              <a:buChar char="■"/>
              <a:defRPr sz="1300"/>
            </a:lvl6pPr>
            <a:lvl7pPr indent="-311150" lvl="6" marL="3200400">
              <a:spcBef>
                <a:spcPts val="1100"/>
              </a:spcBef>
              <a:spcAft>
                <a:spcPts val="0"/>
              </a:spcAft>
              <a:buSzPts val="1300"/>
              <a:buChar char="●"/>
              <a:defRPr sz="1300"/>
            </a:lvl7pPr>
            <a:lvl8pPr indent="-311150" lvl="7" marL="3657600">
              <a:spcBef>
                <a:spcPts val="1100"/>
              </a:spcBef>
              <a:spcAft>
                <a:spcPts val="0"/>
              </a:spcAft>
              <a:buSzPts val="1300"/>
              <a:buChar char="○"/>
              <a:defRPr sz="1300"/>
            </a:lvl8pPr>
            <a:lvl9pPr indent="-311150" lvl="8" marL="4114800">
              <a:spcBef>
                <a:spcPts val="1100"/>
              </a:spcBef>
              <a:spcAft>
                <a:spcPts val="1100"/>
              </a:spcAft>
              <a:buSzPts val="1300"/>
              <a:buChar char="■"/>
              <a:defRPr sz="1300"/>
            </a:lvl9pPr>
          </a:lstStyle>
          <a:p/>
        </p:txBody>
      </p:sp>
      <p:sp>
        <p:nvSpPr>
          <p:cNvPr id="525" name="Google Shape;525;g37a2d7ecb02_0_512"/>
          <p:cNvSpPr txBox="1"/>
          <p:nvPr>
            <p:ph idx="2" type="subTitle"/>
          </p:nvPr>
        </p:nvSpPr>
        <p:spPr>
          <a:xfrm rot="-252474">
            <a:off x="6930186" y="5166762"/>
            <a:ext cx="1982945" cy="918982"/>
          </a:xfrm>
          <a:prstGeom prst="rect">
            <a:avLst/>
          </a:prstGeom>
        </p:spPr>
        <p:txBody>
          <a:bodyPr anchorCtr="0" anchor="ctr" bIns="121875" lIns="243800" spcFirstLastPara="1" rIns="243800" wrap="square" tIns="121875">
            <a:noAutofit/>
          </a:bodyPr>
          <a:lstStyle>
            <a:lvl1pPr lvl="0" algn="ctr">
              <a:spcBef>
                <a:spcPts val="0"/>
              </a:spcBef>
              <a:spcAft>
                <a:spcPts val="0"/>
              </a:spcAft>
              <a:buSzPts val="1600"/>
              <a:buNone/>
              <a:defRPr b="1"/>
            </a:lvl1pPr>
            <a:lvl2pPr lvl="1" algn="ctr">
              <a:spcBef>
                <a:spcPts val="1100"/>
              </a:spcBef>
              <a:spcAft>
                <a:spcPts val="0"/>
              </a:spcAft>
              <a:buSzPts val="1300"/>
              <a:buNone/>
              <a:defRPr b="1" sz="1300"/>
            </a:lvl2pPr>
            <a:lvl3pPr lvl="2" algn="ctr">
              <a:spcBef>
                <a:spcPts val="1100"/>
              </a:spcBef>
              <a:spcAft>
                <a:spcPts val="0"/>
              </a:spcAft>
              <a:buSzPts val="1300"/>
              <a:buNone/>
              <a:defRPr b="1" sz="1300"/>
            </a:lvl3pPr>
            <a:lvl4pPr lvl="3" algn="ctr">
              <a:spcBef>
                <a:spcPts val="1100"/>
              </a:spcBef>
              <a:spcAft>
                <a:spcPts val="0"/>
              </a:spcAft>
              <a:buSzPts val="1300"/>
              <a:buNone/>
              <a:defRPr b="1" sz="1300"/>
            </a:lvl4pPr>
            <a:lvl5pPr lvl="4" algn="ctr">
              <a:spcBef>
                <a:spcPts val="1100"/>
              </a:spcBef>
              <a:spcAft>
                <a:spcPts val="0"/>
              </a:spcAft>
              <a:buSzPts val="1300"/>
              <a:buNone/>
              <a:defRPr b="1" sz="1300"/>
            </a:lvl5pPr>
            <a:lvl6pPr lvl="5" algn="ctr">
              <a:spcBef>
                <a:spcPts val="1100"/>
              </a:spcBef>
              <a:spcAft>
                <a:spcPts val="0"/>
              </a:spcAft>
              <a:buSzPts val="1300"/>
              <a:buNone/>
              <a:defRPr b="1" sz="1300"/>
            </a:lvl6pPr>
            <a:lvl7pPr lvl="6" algn="ctr">
              <a:spcBef>
                <a:spcPts val="1100"/>
              </a:spcBef>
              <a:spcAft>
                <a:spcPts val="0"/>
              </a:spcAft>
              <a:buSzPts val="1300"/>
              <a:buNone/>
              <a:defRPr b="1" sz="1300"/>
            </a:lvl7pPr>
            <a:lvl8pPr lvl="7" algn="ctr">
              <a:spcBef>
                <a:spcPts val="1100"/>
              </a:spcBef>
              <a:spcAft>
                <a:spcPts val="0"/>
              </a:spcAft>
              <a:buSzPts val="1300"/>
              <a:buNone/>
              <a:defRPr b="1" sz="1300"/>
            </a:lvl8pPr>
            <a:lvl9pPr lvl="8" algn="ctr">
              <a:spcBef>
                <a:spcPts val="1100"/>
              </a:spcBef>
              <a:spcAft>
                <a:spcPts val="1100"/>
              </a:spcAft>
              <a:buSzPts val="1300"/>
              <a:buNone/>
              <a:defRPr b="1" sz="1300"/>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 Notes with dark background">
  <p:cSld name="CUSTOM_1_1_1_4">
    <p:bg>
      <p:bgPr>
        <a:solidFill>
          <a:schemeClr val="lt1"/>
        </a:solidFill>
      </p:bgPr>
    </p:bg>
    <p:spTree>
      <p:nvGrpSpPr>
        <p:cNvPr id="526" name="Shape 526"/>
        <p:cNvGrpSpPr/>
        <p:nvPr/>
      </p:nvGrpSpPr>
      <p:grpSpPr>
        <a:xfrm>
          <a:off x="0" y="0"/>
          <a:ext cx="0" cy="0"/>
          <a:chOff x="0" y="0"/>
          <a:chExt cx="0" cy="0"/>
        </a:xfrm>
      </p:grpSpPr>
      <p:sp>
        <p:nvSpPr>
          <p:cNvPr id="527" name="Google Shape;527;g37a2d7ecb02_0_518"/>
          <p:cNvSpPr/>
          <p:nvPr/>
        </p:nvSpPr>
        <p:spPr>
          <a:xfrm>
            <a:off x="1113310" y="199200"/>
            <a:ext cx="211200" cy="211200"/>
          </a:xfrm>
          <a:prstGeom prst="ellipse">
            <a:avLst/>
          </a:prstGeom>
          <a:solidFill>
            <a:schemeClr val="accent4"/>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528" name="Google Shape;528;g37a2d7ecb02_0_518"/>
          <p:cNvSpPr/>
          <p:nvPr/>
        </p:nvSpPr>
        <p:spPr>
          <a:xfrm>
            <a:off x="4363663" y="199200"/>
            <a:ext cx="211200" cy="211200"/>
          </a:xfrm>
          <a:prstGeom prst="ellipse">
            <a:avLst/>
          </a:prstGeom>
          <a:solidFill>
            <a:schemeClr val="accent4"/>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529" name="Google Shape;529;g37a2d7ecb02_0_518"/>
          <p:cNvSpPr/>
          <p:nvPr/>
        </p:nvSpPr>
        <p:spPr>
          <a:xfrm>
            <a:off x="7614017" y="199200"/>
            <a:ext cx="211200" cy="211200"/>
          </a:xfrm>
          <a:prstGeom prst="ellipse">
            <a:avLst/>
          </a:prstGeom>
          <a:solidFill>
            <a:schemeClr val="accent4"/>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530" name="Google Shape;530;g37a2d7ecb02_0_518"/>
          <p:cNvSpPr/>
          <p:nvPr/>
        </p:nvSpPr>
        <p:spPr>
          <a:xfrm>
            <a:off x="10864370" y="199200"/>
            <a:ext cx="211200" cy="211200"/>
          </a:xfrm>
          <a:prstGeom prst="ellipse">
            <a:avLst/>
          </a:prstGeom>
          <a:solidFill>
            <a:schemeClr val="accent4"/>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cxnSp>
        <p:nvCxnSpPr>
          <p:cNvPr id="531" name="Google Shape;531;g37a2d7ecb02_0_518"/>
          <p:cNvCxnSpPr/>
          <p:nvPr/>
        </p:nvCxnSpPr>
        <p:spPr>
          <a:xfrm>
            <a:off x="0" y="609588"/>
            <a:ext cx="12183900" cy="0"/>
          </a:xfrm>
          <a:prstGeom prst="straightConnector1">
            <a:avLst/>
          </a:prstGeom>
          <a:noFill/>
          <a:ln cap="flat" cmpd="sng" w="9525">
            <a:solidFill>
              <a:schemeClr val="accent4"/>
            </a:solidFill>
            <a:prstDash val="solid"/>
            <a:round/>
            <a:headEnd len="sm" w="sm" type="none"/>
            <a:tailEnd len="sm" w="sm" type="none"/>
          </a:ln>
        </p:spPr>
      </p:cxnSp>
      <p:cxnSp>
        <p:nvCxnSpPr>
          <p:cNvPr id="532" name="Google Shape;532;g37a2d7ecb02_0_518"/>
          <p:cNvCxnSpPr/>
          <p:nvPr/>
        </p:nvCxnSpPr>
        <p:spPr>
          <a:xfrm>
            <a:off x="0" y="699721"/>
            <a:ext cx="12183900" cy="0"/>
          </a:xfrm>
          <a:prstGeom prst="straightConnector1">
            <a:avLst/>
          </a:prstGeom>
          <a:noFill/>
          <a:ln cap="flat" cmpd="sng" w="9525">
            <a:solidFill>
              <a:schemeClr val="accent4"/>
            </a:solidFill>
            <a:prstDash val="solid"/>
            <a:round/>
            <a:headEnd len="sm" w="sm" type="none"/>
            <a:tailEnd len="sm" w="sm" type="none"/>
          </a:ln>
        </p:spPr>
      </p:cxnSp>
      <p:sp>
        <p:nvSpPr>
          <p:cNvPr id="533" name="Google Shape;533;g37a2d7ecb02_0_518"/>
          <p:cNvSpPr txBox="1"/>
          <p:nvPr>
            <p:ph type="title"/>
          </p:nvPr>
        </p:nvSpPr>
        <p:spPr>
          <a:xfrm>
            <a:off x="3416777" y="2534033"/>
            <a:ext cx="2355300" cy="1565700"/>
          </a:xfrm>
          <a:prstGeom prst="rect">
            <a:avLst/>
          </a:prstGeom>
        </p:spPr>
        <p:txBody>
          <a:bodyPr anchorCtr="0" anchor="ctr" bIns="121875" lIns="121875" spcFirstLastPara="1" rIns="121875" wrap="square" tIns="121875">
            <a:noAutofit/>
          </a:bodyPr>
          <a:lstStyle>
            <a:lvl1pPr lvl="0">
              <a:lnSpc>
                <a:spcPct val="115000"/>
              </a:lnSpc>
              <a:spcBef>
                <a:spcPts val="0"/>
              </a:spcBef>
              <a:spcAft>
                <a:spcPts val="0"/>
              </a:spcAft>
              <a:buClr>
                <a:schemeClr val="dk1"/>
              </a:buClr>
              <a:buSzPts val="1500"/>
              <a:buFont typeface="Caveat Medium"/>
              <a:buNone/>
              <a:defRPr b="0" sz="1600">
                <a:solidFill>
                  <a:schemeClr val="dk1"/>
                </a:solidFill>
                <a:latin typeface="Caveat Medium"/>
                <a:ea typeface="Caveat Medium"/>
                <a:cs typeface="Caveat Medium"/>
                <a:sym typeface="Caveat Medium"/>
              </a:defRPr>
            </a:lvl1pPr>
            <a:lvl2pPr lvl="1">
              <a:spcBef>
                <a:spcPts val="1300"/>
              </a:spcBef>
              <a:spcAft>
                <a:spcPts val="0"/>
              </a:spcAft>
              <a:buClr>
                <a:schemeClr val="dk1"/>
              </a:buClr>
              <a:buSzPts val="2100"/>
              <a:buFont typeface="Caveat Medium"/>
              <a:buNone/>
              <a:defRPr sz="4300">
                <a:solidFill>
                  <a:schemeClr val="dk1"/>
                </a:solidFill>
                <a:latin typeface="Caveat Medium"/>
                <a:ea typeface="Caveat Medium"/>
                <a:cs typeface="Caveat Medium"/>
                <a:sym typeface="Caveat Medium"/>
              </a:defRPr>
            </a:lvl2pPr>
            <a:lvl3pPr lvl="2">
              <a:spcBef>
                <a:spcPts val="0"/>
              </a:spcBef>
              <a:spcAft>
                <a:spcPts val="0"/>
              </a:spcAft>
              <a:buClr>
                <a:schemeClr val="dk1"/>
              </a:buClr>
              <a:buSzPts val="2100"/>
              <a:buFont typeface="Caveat Medium"/>
              <a:buNone/>
              <a:defRPr sz="4300">
                <a:solidFill>
                  <a:schemeClr val="dk1"/>
                </a:solidFill>
                <a:latin typeface="Caveat Medium"/>
                <a:ea typeface="Caveat Medium"/>
                <a:cs typeface="Caveat Medium"/>
                <a:sym typeface="Caveat Medium"/>
              </a:defRPr>
            </a:lvl3pPr>
            <a:lvl4pPr lvl="3">
              <a:spcBef>
                <a:spcPts val="0"/>
              </a:spcBef>
              <a:spcAft>
                <a:spcPts val="0"/>
              </a:spcAft>
              <a:buClr>
                <a:schemeClr val="dk1"/>
              </a:buClr>
              <a:buSzPts val="2100"/>
              <a:buFont typeface="Caveat Medium"/>
              <a:buNone/>
              <a:defRPr sz="4300">
                <a:solidFill>
                  <a:schemeClr val="dk1"/>
                </a:solidFill>
                <a:latin typeface="Caveat Medium"/>
                <a:ea typeface="Caveat Medium"/>
                <a:cs typeface="Caveat Medium"/>
                <a:sym typeface="Caveat Medium"/>
              </a:defRPr>
            </a:lvl4pPr>
            <a:lvl5pPr lvl="4">
              <a:spcBef>
                <a:spcPts val="0"/>
              </a:spcBef>
              <a:spcAft>
                <a:spcPts val="0"/>
              </a:spcAft>
              <a:buClr>
                <a:schemeClr val="dk1"/>
              </a:buClr>
              <a:buSzPts val="2100"/>
              <a:buFont typeface="Caveat Medium"/>
              <a:buNone/>
              <a:defRPr sz="4300">
                <a:solidFill>
                  <a:schemeClr val="dk1"/>
                </a:solidFill>
                <a:latin typeface="Caveat Medium"/>
                <a:ea typeface="Caveat Medium"/>
                <a:cs typeface="Caveat Medium"/>
                <a:sym typeface="Caveat Medium"/>
              </a:defRPr>
            </a:lvl5pPr>
            <a:lvl6pPr lvl="5">
              <a:spcBef>
                <a:spcPts val="0"/>
              </a:spcBef>
              <a:spcAft>
                <a:spcPts val="0"/>
              </a:spcAft>
              <a:buClr>
                <a:schemeClr val="dk1"/>
              </a:buClr>
              <a:buSzPts val="2100"/>
              <a:buFont typeface="Caveat Medium"/>
              <a:buNone/>
              <a:defRPr sz="4300">
                <a:solidFill>
                  <a:schemeClr val="dk1"/>
                </a:solidFill>
                <a:latin typeface="Caveat Medium"/>
                <a:ea typeface="Caveat Medium"/>
                <a:cs typeface="Caveat Medium"/>
                <a:sym typeface="Caveat Medium"/>
              </a:defRPr>
            </a:lvl6pPr>
            <a:lvl7pPr lvl="6">
              <a:spcBef>
                <a:spcPts val="0"/>
              </a:spcBef>
              <a:spcAft>
                <a:spcPts val="0"/>
              </a:spcAft>
              <a:buClr>
                <a:schemeClr val="dk1"/>
              </a:buClr>
              <a:buSzPts val="2100"/>
              <a:buFont typeface="Caveat Medium"/>
              <a:buNone/>
              <a:defRPr sz="4300">
                <a:solidFill>
                  <a:schemeClr val="dk1"/>
                </a:solidFill>
                <a:latin typeface="Caveat Medium"/>
                <a:ea typeface="Caveat Medium"/>
                <a:cs typeface="Caveat Medium"/>
                <a:sym typeface="Caveat Medium"/>
              </a:defRPr>
            </a:lvl7pPr>
            <a:lvl8pPr lvl="7">
              <a:spcBef>
                <a:spcPts val="0"/>
              </a:spcBef>
              <a:spcAft>
                <a:spcPts val="0"/>
              </a:spcAft>
              <a:buClr>
                <a:schemeClr val="dk1"/>
              </a:buClr>
              <a:buSzPts val="2100"/>
              <a:buFont typeface="Caveat Medium"/>
              <a:buNone/>
              <a:defRPr sz="4300">
                <a:solidFill>
                  <a:schemeClr val="dk1"/>
                </a:solidFill>
                <a:latin typeface="Caveat Medium"/>
                <a:ea typeface="Caveat Medium"/>
                <a:cs typeface="Caveat Medium"/>
                <a:sym typeface="Caveat Medium"/>
              </a:defRPr>
            </a:lvl8pPr>
            <a:lvl9pPr lvl="8">
              <a:spcBef>
                <a:spcPts val="0"/>
              </a:spcBef>
              <a:spcAft>
                <a:spcPts val="0"/>
              </a:spcAft>
              <a:buClr>
                <a:schemeClr val="dk1"/>
              </a:buClr>
              <a:buSzPts val="2100"/>
              <a:buFont typeface="Caveat Medium"/>
              <a:buNone/>
              <a:defRPr sz="4300">
                <a:solidFill>
                  <a:schemeClr val="dk1"/>
                </a:solidFill>
                <a:latin typeface="Caveat Medium"/>
                <a:ea typeface="Caveat Medium"/>
                <a:cs typeface="Caveat Medium"/>
                <a:sym typeface="Caveat Medium"/>
              </a:defRPr>
            </a:lvl9pPr>
          </a:lstStyle>
          <a:p/>
        </p:txBody>
      </p:sp>
      <p:sp>
        <p:nvSpPr>
          <p:cNvPr id="534" name="Google Shape;534;g37a2d7ecb02_0_518"/>
          <p:cNvSpPr txBox="1"/>
          <p:nvPr>
            <p:ph idx="2" type="title"/>
          </p:nvPr>
        </p:nvSpPr>
        <p:spPr>
          <a:xfrm rot="-261641">
            <a:off x="947685" y="2247982"/>
            <a:ext cx="2462027" cy="1565414"/>
          </a:xfrm>
          <a:prstGeom prst="rect">
            <a:avLst/>
          </a:prstGeom>
        </p:spPr>
        <p:txBody>
          <a:bodyPr anchorCtr="0" anchor="ctr" bIns="121875" lIns="365675" spcFirstLastPara="1" rIns="121875" wrap="square" tIns="121875">
            <a:spAutoFit/>
          </a:bodyPr>
          <a:lstStyle>
            <a:lvl1pPr lvl="0">
              <a:lnSpc>
                <a:spcPct val="115000"/>
              </a:lnSpc>
              <a:spcBef>
                <a:spcPts val="0"/>
              </a:spcBef>
              <a:spcAft>
                <a:spcPts val="0"/>
              </a:spcAft>
              <a:buClr>
                <a:schemeClr val="dk1"/>
              </a:buClr>
              <a:buSzPts val="1600"/>
              <a:buFont typeface="Caveat Medium"/>
              <a:buNone/>
              <a:defRPr b="0" sz="1600">
                <a:solidFill>
                  <a:schemeClr val="dk1"/>
                </a:solidFill>
                <a:latin typeface="Caveat Medium"/>
                <a:ea typeface="Caveat Medium"/>
                <a:cs typeface="Caveat Medium"/>
                <a:sym typeface="Caveat Medium"/>
              </a:defRPr>
            </a:lvl1pPr>
            <a:lvl2pPr lvl="1">
              <a:spcBef>
                <a:spcPts val="1300"/>
              </a:spcBef>
              <a:spcAft>
                <a:spcPts val="0"/>
              </a:spcAft>
              <a:buClr>
                <a:schemeClr val="dk1"/>
              </a:buClr>
              <a:buSzPts val="2100"/>
              <a:buFont typeface="Caveat Medium"/>
              <a:buNone/>
              <a:defRPr sz="4300">
                <a:solidFill>
                  <a:schemeClr val="dk1"/>
                </a:solidFill>
                <a:latin typeface="Caveat Medium"/>
                <a:ea typeface="Caveat Medium"/>
                <a:cs typeface="Caveat Medium"/>
                <a:sym typeface="Caveat Medium"/>
              </a:defRPr>
            </a:lvl2pPr>
            <a:lvl3pPr lvl="2">
              <a:spcBef>
                <a:spcPts val="0"/>
              </a:spcBef>
              <a:spcAft>
                <a:spcPts val="0"/>
              </a:spcAft>
              <a:buClr>
                <a:schemeClr val="dk1"/>
              </a:buClr>
              <a:buSzPts val="2100"/>
              <a:buFont typeface="Caveat Medium"/>
              <a:buNone/>
              <a:defRPr sz="4300">
                <a:solidFill>
                  <a:schemeClr val="dk1"/>
                </a:solidFill>
                <a:latin typeface="Caveat Medium"/>
                <a:ea typeface="Caveat Medium"/>
                <a:cs typeface="Caveat Medium"/>
                <a:sym typeface="Caveat Medium"/>
              </a:defRPr>
            </a:lvl3pPr>
            <a:lvl4pPr lvl="3">
              <a:spcBef>
                <a:spcPts val="0"/>
              </a:spcBef>
              <a:spcAft>
                <a:spcPts val="0"/>
              </a:spcAft>
              <a:buClr>
                <a:schemeClr val="dk1"/>
              </a:buClr>
              <a:buSzPts val="2100"/>
              <a:buFont typeface="Caveat Medium"/>
              <a:buNone/>
              <a:defRPr sz="4300">
                <a:solidFill>
                  <a:schemeClr val="dk1"/>
                </a:solidFill>
                <a:latin typeface="Caveat Medium"/>
                <a:ea typeface="Caveat Medium"/>
                <a:cs typeface="Caveat Medium"/>
                <a:sym typeface="Caveat Medium"/>
              </a:defRPr>
            </a:lvl4pPr>
            <a:lvl5pPr lvl="4">
              <a:spcBef>
                <a:spcPts val="0"/>
              </a:spcBef>
              <a:spcAft>
                <a:spcPts val="0"/>
              </a:spcAft>
              <a:buClr>
                <a:schemeClr val="dk1"/>
              </a:buClr>
              <a:buSzPts val="2100"/>
              <a:buFont typeface="Caveat Medium"/>
              <a:buNone/>
              <a:defRPr sz="4300">
                <a:solidFill>
                  <a:schemeClr val="dk1"/>
                </a:solidFill>
                <a:latin typeface="Caveat Medium"/>
                <a:ea typeface="Caveat Medium"/>
                <a:cs typeface="Caveat Medium"/>
                <a:sym typeface="Caveat Medium"/>
              </a:defRPr>
            </a:lvl5pPr>
            <a:lvl6pPr lvl="5">
              <a:spcBef>
                <a:spcPts val="0"/>
              </a:spcBef>
              <a:spcAft>
                <a:spcPts val="0"/>
              </a:spcAft>
              <a:buClr>
                <a:schemeClr val="dk1"/>
              </a:buClr>
              <a:buSzPts val="2100"/>
              <a:buFont typeface="Caveat Medium"/>
              <a:buNone/>
              <a:defRPr sz="4300">
                <a:solidFill>
                  <a:schemeClr val="dk1"/>
                </a:solidFill>
                <a:latin typeface="Caveat Medium"/>
                <a:ea typeface="Caveat Medium"/>
                <a:cs typeface="Caveat Medium"/>
                <a:sym typeface="Caveat Medium"/>
              </a:defRPr>
            </a:lvl6pPr>
            <a:lvl7pPr lvl="6">
              <a:spcBef>
                <a:spcPts val="0"/>
              </a:spcBef>
              <a:spcAft>
                <a:spcPts val="0"/>
              </a:spcAft>
              <a:buClr>
                <a:schemeClr val="dk1"/>
              </a:buClr>
              <a:buSzPts val="2100"/>
              <a:buFont typeface="Caveat Medium"/>
              <a:buNone/>
              <a:defRPr sz="4300">
                <a:solidFill>
                  <a:schemeClr val="dk1"/>
                </a:solidFill>
                <a:latin typeface="Caveat Medium"/>
                <a:ea typeface="Caveat Medium"/>
                <a:cs typeface="Caveat Medium"/>
                <a:sym typeface="Caveat Medium"/>
              </a:defRPr>
            </a:lvl7pPr>
            <a:lvl8pPr lvl="7">
              <a:spcBef>
                <a:spcPts val="0"/>
              </a:spcBef>
              <a:spcAft>
                <a:spcPts val="0"/>
              </a:spcAft>
              <a:buClr>
                <a:schemeClr val="dk1"/>
              </a:buClr>
              <a:buSzPts val="2100"/>
              <a:buFont typeface="Caveat Medium"/>
              <a:buNone/>
              <a:defRPr sz="4300">
                <a:solidFill>
                  <a:schemeClr val="dk1"/>
                </a:solidFill>
                <a:latin typeface="Caveat Medium"/>
                <a:ea typeface="Caveat Medium"/>
                <a:cs typeface="Caveat Medium"/>
                <a:sym typeface="Caveat Medium"/>
              </a:defRPr>
            </a:lvl8pPr>
            <a:lvl9pPr lvl="8">
              <a:spcBef>
                <a:spcPts val="0"/>
              </a:spcBef>
              <a:spcAft>
                <a:spcPts val="0"/>
              </a:spcAft>
              <a:buClr>
                <a:schemeClr val="dk1"/>
              </a:buClr>
              <a:buSzPts val="2100"/>
              <a:buFont typeface="Caveat Medium"/>
              <a:buNone/>
              <a:defRPr sz="4300">
                <a:solidFill>
                  <a:schemeClr val="dk1"/>
                </a:solidFill>
                <a:latin typeface="Caveat Medium"/>
                <a:ea typeface="Caveat Medium"/>
                <a:cs typeface="Caveat Medium"/>
                <a:sym typeface="Caveat Medium"/>
              </a:defRPr>
            </a:lvl9pPr>
          </a:lstStyle>
          <a:p/>
        </p:txBody>
      </p:sp>
      <p:sp>
        <p:nvSpPr>
          <p:cNvPr id="535" name="Google Shape;535;g37a2d7ecb02_0_518"/>
          <p:cNvSpPr txBox="1"/>
          <p:nvPr>
            <p:ph idx="3" type="title"/>
          </p:nvPr>
        </p:nvSpPr>
        <p:spPr>
          <a:xfrm rot="390">
            <a:off x="5772111" y="2243984"/>
            <a:ext cx="2641200" cy="1747500"/>
          </a:xfrm>
          <a:prstGeom prst="rect">
            <a:avLst/>
          </a:prstGeom>
        </p:spPr>
        <p:txBody>
          <a:bodyPr anchorCtr="0" anchor="ctr" bIns="121875" lIns="365675" spcFirstLastPara="1" rIns="121875" wrap="square" tIns="121875">
            <a:noAutofit/>
          </a:bodyPr>
          <a:lstStyle>
            <a:lvl1pPr lvl="0">
              <a:lnSpc>
                <a:spcPct val="115000"/>
              </a:lnSpc>
              <a:spcBef>
                <a:spcPts val="0"/>
              </a:spcBef>
              <a:spcAft>
                <a:spcPts val="0"/>
              </a:spcAft>
              <a:buClr>
                <a:schemeClr val="dk1"/>
              </a:buClr>
              <a:buSzPts val="1600"/>
              <a:buFont typeface="Caveat Medium"/>
              <a:buNone/>
              <a:defRPr b="0" sz="1600">
                <a:solidFill>
                  <a:schemeClr val="dk1"/>
                </a:solidFill>
                <a:latin typeface="Caveat Medium"/>
                <a:ea typeface="Caveat Medium"/>
                <a:cs typeface="Caveat Medium"/>
                <a:sym typeface="Caveat Medium"/>
              </a:defRPr>
            </a:lvl1pPr>
            <a:lvl2pPr lvl="1">
              <a:spcBef>
                <a:spcPts val="1300"/>
              </a:spcBef>
              <a:spcAft>
                <a:spcPts val="0"/>
              </a:spcAft>
              <a:buClr>
                <a:schemeClr val="dk1"/>
              </a:buClr>
              <a:buSzPts val="2100"/>
              <a:buFont typeface="Caveat Medium"/>
              <a:buNone/>
              <a:defRPr sz="4300">
                <a:solidFill>
                  <a:schemeClr val="dk1"/>
                </a:solidFill>
                <a:latin typeface="Caveat Medium"/>
                <a:ea typeface="Caveat Medium"/>
                <a:cs typeface="Caveat Medium"/>
                <a:sym typeface="Caveat Medium"/>
              </a:defRPr>
            </a:lvl2pPr>
            <a:lvl3pPr lvl="2">
              <a:spcBef>
                <a:spcPts val="0"/>
              </a:spcBef>
              <a:spcAft>
                <a:spcPts val="0"/>
              </a:spcAft>
              <a:buClr>
                <a:schemeClr val="dk1"/>
              </a:buClr>
              <a:buSzPts val="2100"/>
              <a:buFont typeface="Caveat Medium"/>
              <a:buNone/>
              <a:defRPr sz="4300">
                <a:solidFill>
                  <a:schemeClr val="dk1"/>
                </a:solidFill>
                <a:latin typeface="Caveat Medium"/>
                <a:ea typeface="Caveat Medium"/>
                <a:cs typeface="Caveat Medium"/>
                <a:sym typeface="Caveat Medium"/>
              </a:defRPr>
            </a:lvl3pPr>
            <a:lvl4pPr lvl="3">
              <a:spcBef>
                <a:spcPts val="0"/>
              </a:spcBef>
              <a:spcAft>
                <a:spcPts val="0"/>
              </a:spcAft>
              <a:buClr>
                <a:schemeClr val="dk1"/>
              </a:buClr>
              <a:buSzPts val="2100"/>
              <a:buFont typeface="Caveat Medium"/>
              <a:buNone/>
              <a:defRPr sz="4300">
                <a:solidFill>
                  <a:schemeClr val="dk1"/>
                </a:solidFill>
                <a:latin typeface="Caveat Medium"/>
                <a:ea typeface="Caveat Medium"/>
                <a:cs typeface="Caveat Medium"/>
                <a:sym typeface="Caveat Medium"/>
              </a:defRPr>
            </a:lvl4pPr>
            <a:lvl5pPr lvl="4">
              <a:spcBef>
                <a:spcPts val="0"/>
              </a:spcBef>
              <a:spcAft>
                <a:spcPts val="0"/>
              </a:spcAft>
              <a:buClr>
                <a:schemeClr val="dk1"/>
              </a:buClr>
              <a:buSzPts val="2100"/>
              <a:buFont typeface="Caveat Medium"/>
              <a:buNone/>
              <a:defRPr sz="4300">
                <a:solidFill>
                  <a:schemeClr val="dk1"/>
                </a:solidFill>
                <a:latin typeface="Caveat Medium"/>
                <a:ea typeface="Caveat Medium"/>
                <a:cs typeface="Caveat Medium"/>
                <a:sym typeface="Caveat Medium"/>
              </a:defRPr>
            </a:lvl5pPr>
            <a:lvl6pPr lvl="5">
              <a:spcBef>
                <a:spcPts val="0"/>
              </a:spcBef>
              <a:spcAft>
                <a:spcPts val="0"/>
              </a:spcAft>
              <a:buClr>
                <a:schemeClr val="dk1"/>
              </a:buClr>
              <a:buSzPts val="2100"/>
              <a:buFont typeface="Caveat Medium"/>
              <a:buNone/>
              <a:defRPr sz="4300">
                <a:solidFill>
                  <a:schemeClr val="dk1"/>
                </a:solidFill>
                <a:latin typeface="Caveat Medium"/>
                <a:ea typeface="Caveat Medium"/>
                <a:cs typeface="Caveat Medium"/>
                <a:sym typeface="Caveat Medium"/>
              </a:defRPr>
            </a:lvl6pPr>
            <a:lvl7pPr lvl="6">
              <a:spcBef>
                <a:spcPts val="0"/>
              </a:spcBef>
              <a:spcAft>
                <a:spcPts val="0"/>
              </a:spcAft>
              <a:buClr>
                <a:schemeClr val="dk1"/>
              </a:buClr>
              <a:buSzPts val="2100"/>
              <a:buFont typeface="Caveat Medium"/>
              <a:buNone/>
              <a:defRPr sz="4300">
                <a:solidFill>
                  <a:schemeClr val="dk1"/>
                </a:solidFill>
                <a:latin typeface="Caveat Medium"/>
                <a:ea typeface="Caveat Medium"/>
                <a:cs typeface="Caveat Medium"/>
                <a:sym typeface="Caveat Medium"/>
              </a:defRPr>
            </a:lvl7pPr>
            <a:lvl8pPr lvl="7">
              <a:spcBef>
                <a:spcPts val="0"/>
              </a:spcBef>
              <a:spcAft>
                <a:spcPts val="0"/>
              </a:spcAft>
              <a:buClr>
                <a:schemeClr val="dk1"/>
              </a:buClr>
              <a:buSzPts val="2100"/>
              <a:buFont typeface="Caveat Medium"/>
              <a:buNone/>
              <a:defRPr sz="4300">
                <a:solidFill>
                  <a:schemeClr val="dk1"/>
                </a:solidFill>
                <a:latin typeface="Caveat Medium"/>
                <a:ea typeface="Caveat Medium"/>
                <a:cs typeface="Caveat Medium"/>
                <a:sym typeface="Caveat Medium"/>
              </a:defRPr>
            </a:lvl8pPr>
            <a:lvl9pPr lvl="8">
              <a:spcBef>
                <a:spcPts val="0"/>
              </a:spcBef>
              <a:spcAft>
                <a:spcPts val="0"/>
              </a:spcAft>
              <a:buClr>
                <a:schemeClr val="dk1"/>
              </a:buClr>
              <a:buSzPts val="2100"/>
              <a:buFont typeface="Caveat Medium"/>
              <a:buNone/>
              <a:defRPr sz="4300">
                <a:solidFill>
                  <a:schemeClr val="dk1"/>
                </a:solidFill>
                <a:latin typeface="Caveat Medium"/>
                <a:ea typeface="Caveat Medium"/>
                <a:cs typeface="Caveat Medium"/>
                <a:sym typeface="Caveat Medium"/>
              </a:defRPr>
            </a:lvl9pPr>
          </a:lstStyle>
          <a:p/>
        </p:txBody>
      </p:sp>
      <p:sp>
        <p:nvSpPr>
          <p:cNvPr id="536" name="Google Shape;536;g37a2d7ecb02_0_518"/>
          <p:cNvSpPr txBox="1"/>
          <p:nvPr>
            <p:ph idx="4" type="title"/>
          </p:nvPr>
        </p:nvSpPr>
        <p:spPr>
          <a:xfrm rot="158193">
            <a:off x="8521231" y="2514993"/>
            <a:ext cx="2641296" cy="1747550"/>
          </a:xfrm>
          <a:prstGeom prst="rect">
            <a:avLst/>
          </a:prstGeom>
        </p:spPr>
        <p:txBody>
          <a:bodyPr anchorCtr="0" anchor="ctr" bIns="121875" lIns="365675" spcFirstLastPara="1" rIns="121875" wrap="square" tIns="121875">
            <a:noAutofit/>
          </a:bodyPr>
          <a:lstStyle>
            <a:lvl1pPr lvl="0">
              <a:lnSpc>
                <a:spcPct val="115000"/>
              </a:lnSpc>
              <a:spcBef>
                <a:spcPts val="0"/>
              </a:spcBef>
              <a:spcAft>
                <a:spcPts val="0"/>
              </a:spcAft>
              <a:buClr>
                <a:schemeClr val="dk1"/>
              </a:buClr>
              <a:buSzPts val="1600"/>
              <a:buFont typeface="Caveat Medium"/>
              <a:buNone/>
              <a:defRPr b="0" sz="1600">
                <a:solidFill>
                  <a:schemeClr val="dk1"/>
                </a:solidFill>
                <a:latin typeface="Caveat Medium"/>
                <a:ea typeface="Caveat Medium"/>
                <a:cs typeface="Caveat Medium"/>
                <a:sym typeface="Caveat Medium"/>
              </a:defRPr>
            </a:lvl1pPr>
            <a:lvl2pPr lvl="1">
              <a:spcBef>
                <a:spcPts val="1300"/>
              </a:spcBef>
              <a:spcAft>
                <a:spcPts val="0"/>
              </a:spcAft>
              <a:buClr>
                <a:schemeClr val="dk1"/>
              </a:buClr>
              <a:buSzPts val="2100"/>
              <a:buFont typeface="Caveat Medium"/>
              <a:buNone/>
              <a:defRPr sz="4300">
                <a:solidFill>
                  <a:schemeClr val="dk1"/>
                </a:solidFill>
                <a:latin typeface="Caveat Medium"/>
                <a:ea typeface="Caveat Medium"/>
                <a:cs typeface="Caveat Medium"/>
                <a:sym typeface="Caveat Medium"/>
              </a:defRPr>
            </a:lvl2pPr>
            <a:lvl3pPr lvl="2">
              <a:spcBef>
                <a:spcPts val="0"/>
              </a:spcBef>
              <a:spcAft>
                <a:spcPts val="0"/>
              </a:spcAft>
              <a:buClr>
                <a:schemeClr val="dk1"/>
              </a:buClr>
              <a:buSzPts val="2100"/>
              <a:buFont typeface="Caveat Medium"/>
              <a:buNone/>
              <a:defRPr sz="4300">
                <a:solidFill>
                  <a:schemeClr val="dk1"/>
                </a:solidFill>
                <a:latin typeface="Caveat Medium"/>
                <a:ea typeface="Caveat Medium"/>
                <a:cs typeface="Caveat Medium"/>
                <a:sym typeface="Caveat Medium"/>
              </a:defRPr>
            </a:lvl3pPr>
            <a:lvl4pPr lvl="3">
              <a:spcBef>
                <a:spcPts val="0"/>
              </a:spcBef>
              <a:spcAft>
                <a:spcPts val="0"/>
              </a:spcAft>
              <a:buClr>
                <a:schemeClr val="dk1"/>
              </a:buClr>
              <a:buSzPts val="2100"/>
              <a:buFont typeface="Caveat Medium"/>
              <a:buNone/>
              <a:defRPr sz="4300">
                <a:solidFill>
                  <a:schemeClr val="dk1"/>
                </a:solidFill>
                <a:latin typeface="Caveat Medium"/>
                <a:ea typeface="Caveat Medium"/>
                <a:cs typeface="Caveat Medium"/>
                <a:sym typeface="Caveat Medium"/>
              </a:defRPr>
            </a:lvl4pPr>
            <a:lvl5pPr lvl="4">
              <a:spcBef>
                <a:spcPts val="0"/>
              </a:spcBef>
              <a:spcAft>
                <a:spcPts val="0"/>
              </a:spcAft>
              <a:buClr>
                <a:schemeClr val="dk1"/>
              </a:buClr>
              <a:buSzPts val="2100"/>
              <a:buFont typeface="Caveat Medium"/>
              <a:buNone/>
              <a:defRPr sz="4300">
                <a:solidFill>
                  <a:schemeClr val="dk1"/>
                </a:solidFill>
                <a:latin typeface="Caveat Medium"/>
                <a:ea typeface="Caveat Medium"/>
                <a:cs typeface="Caveat Medium"/>
                <a:sym typeface="Caveat Medium"/>
              </a:defRPr>
            </a:lvl5pPr>
            <a:lvl6pPr lvl="5">
              <a:spcBef>
                <a:spcPts val="0"/>
              </a:spcBef>
              <a:spcAft>
                <a:spcPts val="0"/>
              </a:spcAft>
              <a:buClr>
                <a:schemeClr val="dk1"/>
              </a:buClr>
              <a:buSzPts val="2100"/>
              <a:buFont typeface="Caveat Medium"/>
              <a:buNone/>
              <a:defRPr sz="4300">
                <a:solidFill>
                  <a:schemeClr val="dk1"/>
                </a:solidFill>
                <a:latin typeface="Caveat Medium"/>
                <a:ea typeface="Caveat Medium"/>
                <a:cs typeface="Caveat Medium"/>
                <a:sym typeface="Caveat Medium"/>
              </a:defRPr>
            </a:lvl6pPr>
            <a:lvl7pPr lvl="6">
              <a:spcBef>
                <a:spcPts val="0"/>
              </a:spcBef>
              <a:spcAft>
                <a:spcPts val="0"/>
              </a:spcAft>
              <a:buClr>
                <a:schemeClr val="dk1"/>
              </a:buClr>
              <a:buSzPts val="2100"/>
              <a:buFont typeface="Caveat Medium"/>
              <a:buNone/>
              <a:defRPr sz="4300">
                <a:solidFill>
                  <a:schemeClr val="dk1"/>
                </a:solidFill>
                <a:latin typeface="Caveat Medium"/>
                <a:ea typeface="Caveat Medium"/>
                <a:cs typeface="Caveat Medium"/>
                <a:sym typeface="Caveat Medium"/>
              </a:defRPr>
            </a:lvl7pPr>
            <a:lvl8pPr lvl="7">
              <a:spcBef>
                <a:spcPts val="0"/>
              </a:spcBef>
              <a:spcAft>
                <a:spcPts val="0"/>
              </a:spcAft>
              <a:buClr>
                <a:schemeClr val="dk1"/>
              </a:buClr>
              <a:buSzPts val="2100"/>
              <a:buFont typeface="Caveat Medium"/>
              <a:buNone/>
              <a:defRPr sz="4300">
                <a:solidFill>
                  <a:schemeClr val="dk1"/>
                </a:solidFill>
                <a:latin typeface="Caveat Medium"/>
                <a:ea typeface="Caveat Medium"/>
                <a:cs typeface="Caveat Medium"/>
                <a:sym typeface="Caveat Medium"/>
              </a:defRPr>
            </a:lvl8pPr>
            <a:lvl9pPr lvl="8">
              <a:spcBef>
                <a:spcPts val="0"/>
              </a:spcBef>
              <a:spcAft>
                <a:spcPts val="0"/>
              </a:spcAft>
              <a:buClr>
                <a:schemeClr val="dk1"/>
              </a:buClr>
              <a:buSzPts val="2100"/>
              <a:buFont typeface="Caveat Medium"/>
              <a:buNone/>
              <a:defRPr sz="4300">
                <a:solidFill>
                  <a:schemeClr val="dk1"/>
                </a:solidFill>
                <a:latin typeface="Caveat Medium"/>
                <a:ea typeface="Caveat Medium"/>
                <a:cs typeface="Caveat Medium"/>
                <a:sym typeface="Caveat Medium"/>
              </a:defRPr>
            </a:lvl9pPr>
          </a:lstStyle>
          <a:p/>
        </p:txBody>
      </p:sp>
      <p:sp>
        <p:nvSpPr>
          <p:cNvPr id="537" name="Google Shape;537;g37a2d7ecb02_0_518"/>
          <p:cNvSpPr txBox="1"/>
          <p:nvPr>
            <p:ph idx="5" type="title"/>
          </p:nvPr>
        </p:nvSpPr>
        <p:spPr>
          <a:xfrm rot="-204078">
            <a:off x="4745726" y="4919488"/>
            <a:ext cx="2143977" cy="907907"/>
          </a:xfrm>
          <a:prstGeom prst="rect">
            <a:avLst/>
          </a:prstGeom>
        </p:spPr>
        <p:txBody>
          <a:bodyPr anchorCtr="0" anchor="ctr" bIns="121875" lIns="121875" spcFirstLastPara="1" rIns="121875" wrap="square" tIns="121875">
            <a:noAutofit/>
          </a:bodyPr>
          <a:lstStyle>
            <a:lvl1pPr lvl="0" algn="ctr">
              <a:spcBef>
                <a:spcPts val="0"/>
              </a:spcBef>
              <a:spcAft>
                <a:spcPts val="0"/>
              </a:spcAft>
              <a:buClr>
                <a:schemeClr val="dk1"/>
              </a:buClr>
              <a:buSzPts val="1600"/>
              <a:buFont typeface="League Spartan SemiBold"/>
              <a:buNone/>
              <a:defRPr b="0" sz="1600">
                <a:solidFill>
                  <a:schemeClr val="dk1"/>
                </a:solidFill>
                <a:latin typeface="League Spartan SemiBold"/>
                <a:ea typeface="League Spartan SemiBold"/>
                <a:cs typeface="League Spartan SemiBold"/>
                <a:sym typeface="League Spartan SemiBold"/>
              </a:defRPr>
            </a:lvl1pPr>
            <a:lvl2pPr lvl="1" algn="ctr">
              <a:spcBef>
                <a:spcPts val="0"/>
              </a:spcBef>
              <a:spcAft>
                <a:spcPts val="0"/>
              </a:spcAft>
              <a:buClr>
                <a:schemeClr val="dk1"/>
              </a:buClr>
              <a:buSzPts val="1600"/>
              <a:buFont typeface="Manrope"/>
              <a:buNone/>
              <a:defRPr b="1" sz="1600">
                <a:solidFill>
                  <a:schemeClr val="dk1"/>
                </a:solidFill>
                <a:latin typeface="Manrope"/>
                <a:ea typeface="Manrope"/>
                <a:cs typeface="Manrope"/>
                <a:sym typeface="Manrope"/>
              </a:defRPr>
            </a:lvl2pPr>
            <a:lvl3pPr lvl="2" algn="ctr">
              <a:spcBef>
                <a:spcPts val="0"/>
              </a:spcBef>
              <a:spcAft>
                <a:spcPts val="0"/>
              </a:spcAft>
              <a:buClr>
                <a:schemeClr val="dk1"/>
              </a:buClr>
              <a:buSzPts val="1600"/>
              <a:buFont typeface="Manrope"/>
              <a:buNone/>
              <a:defRPr b="1" sz="1600">
                <a:solidFill>
                  <a:schemeClr val="dk1"/>
                </a:solidFill>
                <a:latin typeface="Manrope"/>
                <a:ea typeface="Manrope"/>
                <a:cs typeface="Manrope"/>
                <a:sym typeface="Manrope"/>
              </a:defRPr>
            </a:lvl3pPr>
            <a:lvl4pPr lvl="3" algn="ctr">
              <a:spcBef>
                <a:spcPts val="0"/>
              </a:spcBef>
              <a:spcAft>
                <a:spcPts val="0"/>
              </a:spcAft>
              <a:buClr>
                <a:schemeClr val="dk1"/>
              </a:buClr>
              <a:buSzPts val="1600"/>
              <a:buFont typeface="Manrope"/>
              <a:buNone/>
              <a:defRPr b="1" sz="1600">
                <a:solidFill>
                  <a:schemeClr val="dk1"/>
                </a:solidFill>
                <a:latin typeface="Manrope"/>
                <a:ea typeface="Manrope"/>
                <a:cs typeface="Manrope"/>
                <a:sym typeface="Manrope"/>
              </a:defRPr>
            </a:lvl4pPr>
            <a:lvl5pPr lvl="4" algn="ctr">
              <a:spcBef>
                <a:spcPts val="0"/>
              </a:spcBef>
              <a:spcAft>
                <a:spcPts val="0"/>
              </a:spcAft>
              <a:buClr>
                <a:schemeClr val="dk1"/>
              </a:buClr>
              <a:buSzPts val="1600"/>
              <a:buFont typeface="Manrope"/>
              <a:buNone/>
              <a:defRPr b="1" sz="1600">
                <a:solidFill>
                  <a:schemeClr val="dk1"/>
                </a:solidFill>
                <a:latin typeface="Manrope"/>
                <a:ea typeface="Manrope"/>
                <a:cs typeface="Manrope"/>
                <a:sym typeface="Manrope"/>
              </a:defRPr>
            </a:lvl5pPr>
            <a:lvl6pPr lvl="5" algn="ctr">
              <a:spcBef>
                <a:spcPts val="0"/>
              </a:spcBef>
              <a:spcAft>
                <a:spcPts val="0"/>
              </a:spcAft>
              <a:buClr>
                <a:schemeClr val="dk1"/>
              </a:buClr>
              <a:buSzPts val="1600"/>
              <a:buFont typeface="Manrope"/>
              <a:buNone/>
              <a:defRPr b="1" sz="1600">
                <a:solidFill>
                  <a:schemeClr val="dk1"/>
                </a:solidFill>
                <a:latin typeface="Manrope"/>
                <a:ea typeface="Manrope"/>
                <a:cs typeface="Manrope"/>
                <a:sym typeface="Manrope"/>
              </a:defRPr>
            </a:lvl6pPr>
            <a:lvl7pPr lvl="6" algn="ctr">
              <a:spcBef>
                <a:spcPts val="0"/>
              </a:spcBef>
              <a:spcAft>
                <a:spcPts val="0"/>
              </a:spcAft>
              <a:buClr>
                <a:schemeClr val="dk1"/>
              </a:buClr>
              <a:buSzPts val="1600"/>
              <a:buFont typeface="Manrope"/>
              <a:buNone/>
              <a:defRPr b="1" sz="1600">
                <a:solidFill>
                  <a:schemeClr val="dk1"/>
                </a:solidFill>
                <a:latin typeface="Manrope"/>
                <a:ea typeface="Manrope"/>
                <a:cs typeface="Manrope"/>
                <a:sym typeface="Manrope"/>
              </a:defRPr>
            </a:lvl7pPr>
            <a:lvl8pPr lvl="7" algn="ctr">
              <a:spcBef>
                <a:spcPts val="0"/>
              </a:spcBef>
              <a:spcAft>
                <a:spcPts val="0"/>
              </a:spcAft>
              <a:buClr>
                <a:schemeClr val="dk1"/>
              </a:buClr>
              <a:buSzPts val="1600"/>
              <a:buFont typeface="Manrope"/>
              <a:buNone/>
              <a:defRPr b="1" sz="1600">
                <a:solidFill>
                  <a:schemeClr val="dk1"/>
                </a:solidFill>
                <a:latin typeface="Manrope"/>
                <a:ea typeface="Manrope"/>
                <a:cs typeface="Manrope"/>
                <a:sym typeface="Manrope"/>
              </a:defRPr>
            </a:lvl8pPr>
            <a:lvl9pPr lvl="8" algn="ctr">
              <a:spcBef>
                <a:spcPts val="0"/>
              </a:spcBef>
              <a:spcAft>
                <a:spcPts val="0"/>
              </a:spcAft>
              <a:buClr>
                <a:schemeClr val="dk1"/>
              </a:buClr>
              <a:buSzPts val="1600"/>
              <a:buFont typeface="Manrope"/>
              <a:buNone/>
              <a:defRPr b="1" sz="1600">
                <a:solidFill>
                  <a:schemeClr val="dk1"/>
                </a:solidFill>
                <a:latin typeface="Manrope"/>
                <a:ea typeface="Manrope"/>
                <a:cs typeface="Manrope"/>
                <a:sym typeface="Manrope"/>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eadline and Subtitle - Alt 1">
  <p:cSld name="CUSTOM_1_1_3_1_3">
    <p:spTree>
      <p:nvGrpSpPr>
        <p:cNvPr id="538" name="Shape 538"/>
        <p:cNvGrpSpPr/>
        <p:nvPr/>
      </p:nvGrpSpPr>
      <p:grpSpPr>
        <a:xfrm>
          <a:off x="0" y="0"/>
          <a:ext cx="0" cy="0"/>
          <a:chOff x="0" y="0"/>
          <a:chExt cx="0" cy="0"/>
        </a:xfrm>
      </p:grpSpPr>
      <p:sp>
        <p:nvSpPr>
          <p:cNvPr id="539" name="Google Shape;539;g37a2d7ecb02_0_530"/>
          <p:cNvSpPr txBox="1"/>
          <p:nvPr>
            <p:ph idx="1" type="subTitle"/>
          </p:nvPr>
        </p:nvSpPr>
        <p:spPr>
          <a:xfrm>
            <a:off x="4083336" y="551933"/>
            <a:ext cx="3259200" cy="1214700"/>
          </a:xfrm>
          <a:prstGeom prst="rect">
            <a:avLst/>
          </a:prstGeom>
        </p:spPr>
        <p:txBody>
          <a:bodyPr anchorCtr="0" anchor="ctr" bIns="121875" lIns="121875" spcFirstLastPara="1" rIns="121875" wrap="square" tIns="121875">
            <a:noAutofit/>
          </a:bodyPr>
          <a:lstStyle>
            <a:lvl1pPr lvl="0">
              <a:lnSpc>
                <a:spcPct val="100000"/>
              </a:lnSpc>
              <a:spcBef>
                <a:spcPts val="0"/>
              </a:spcBef>
              <a:spcAft>
                <a:spcPts val="0"/>
              </a:spcAft>
              <a:buSzPts val="1100"/>
              <a:buFont typeface="Arial"/>
              <a:buNone/>
              <a:defRPr sz="1300">
                <a:latin typeface="Manrope Medium"/>
                <a:ea typeface="Manrope Medium"/>
                <a:cs typeface="Manrope Medium"/>
                <a:sym typeface="Manrope Medium"/>
              </a:defRPr>
            </a:lvl1pPr>
            <a:lvl2pPr lvl="1">
              <a:spcBef>
                <a:spcPts val="0"/>
              </a:spcBef>
              <a:spcAft>
                <a:spcPts val="0"/>
              </a:spcAft>
              <a:buSzPts val="1900"/>
              <a:buNone/>
              <a:defRPr/>
            </a:lvl2pPr>
            <a:lvl3pPr lvl="2">
              <a:spcBef>
                <a:spcPts val="0"/>
              </a:spcBef>
              <a:spcAft>
                <a:spcPts val="0"/>
              </a:spcAft>
              <a:buSzPts val="1900"/>
              <a:buNone/>
              <a:defRPr/>
            </a:lvl3pPr>
            <a:lvl4pPr lvl="3">
              <a:spcBef>
                <a:spcPts val="0"/>
              </a:spcBef>
              <a:spcAft>
                <a:spcPts val="0"/>
              </a:spcAft>
              <a:buSzPts val="1900"/>
              <a:buNone/>
              <a:defRPr/>
            </a:lvl4pPr>
            <a:lvl5pPr lvl="4">
              <a:spcBef>
                <a:spcPts val="0"/>
              </a:spcBef>
              <a:spcAft>
                <a:spcPts val="0"/>
              </a:spcAft>
              <a:buSzPts val="1900"/>
              <a:buNone/>
              <a:defRPr/>
            </a:lvl5pPr>
            <a:lvl6pPr lvl="5">
              <a:spcBef>
                <a:spcPts val="0"/>
              </a:spcBef>
              <a:spcAft>
                <a:spcPts val="0"/>
              </a:spcAft>
              <a:buSzPts val="1900"/>
              <a:buNone/>
              <a:defRPr/>
            </a:lvl6pPr>
            <a:lvl7pPr lvl="6">
              <a:spcBef>
                <a:spcPts val="0"/>
              </a:spcBef>
              <a:spcAft>
                <a:spcPts val="0"/>
              </a:spcAft>
              <a:buSzPts val="1900"/>
              <a:buNone/>
              <a:defRPr/>
            </a:lvl7pPr>
            <a:lvl8pPr lvl="7">
              <a:spcBef>
                <a:spcPts val="0"/>
              </a:spcBef>
              <a:spcAft>
                <a:spcPts val="0"/>
              </a:spcAft>
              <a:buSzPts val="1900"/>
              <a:buNone/>
              <a:defRPr/>
            </a:lvl8pPr>
            <a:lvl9pPr lvl="8">
              <a:spcBef>
                <a:spcPts val="0"/>
              </a:spcBef>
              <a:spcAft>
                <a:spcPts val="0"/>
              </a:spcAft>
              <a:buSzPts val="1900"/>
              <a:buNone/>
              <a:defRPr/>
            </a:lvl9pPr>
          </a:lstStyle>
          <a:p/>
        </p:txBody>
      </p:sp>
      <p:sp>
        <p:nvSpPr>
          <p:cNvPr id="540" name="Google Shape;540;g37a2d7ecb02_0_530"/>
          <p:cNvSpPr txBox="1"/>
          <p:nvPr>
            <p:ph type="title"/>
          </p:nvPr>
        </p:nvSpPr>
        <p:spPr>
          <a:xfrm>
            <a:off x="684222" y="559933"/>
            <a:ext cx="3521100" cy="1354500"/>
          </a:xfrm>
          <a:prstGeom prst="rect">
            <a:avLst/>
          </a:prstGeom>
        </p:spPr>
        <p:txBody>
          <a:bodyPr anchorCtr="0" anchor="ctr" bIns="121875" lIns="121875" spcFirstLastPara="1" rIns="121875" wrap="square" tIns="121875">
            <a:noAutofit/>
          </a:bodyPr>
          <a:lstStyle>
            <a:lvl1pPr lvl="0">
              <a:spcBef>
                <a:spcPts val="0"/>
              </a:spcBef>
              <a:spcAft>
                <a:spcPts val="0"/>
              </a:spcAft>
              <a:buSzPts val="1900"/>
              <a:buNone/>
              <a:defRPr b="0"/>
            </a:lvl1pPr>
            <a:lvl2pPr lvl="1">
              <a:spcBef>
                <a:spcPts val="0"/>
              </a:spcBef>
              <a:spcAft>
                <a:spcPts val="0"/>
              </a:spcAft>
              <a:buSzPts val="1900"/>
              <a:buNone/>
              <a:defRPr/>
            </a:lvl2pPr>
            <a:lvl3pPr lvl="2">
              <a:spcBef>
                <a:spcPts val="0"/>
              </a:spcBef>
              <a:spcAft>
                <a:spcPts val="0"/>
              </a:spcAft>
              <a:buSzPts val="1900"/>
              <a:buNone/>
              <a:defRPr/>
            </a:lvl3pPr>
            <a:lvl4pPr lvl="3">
              <a:spcBef>
                <a:spcPts val="0"/>
              </a:spcBef>
              <a:spcAft>
                <a:spcPts val="0"/>
              </a:spcAft>
              <a:buSzPts val="1900"/>
              <a:buNone/>
              <a:defRPr/>
            </a:lvl4pPr>
            <a:lvl5pPr lvl="4">
              <a:spcBef>
                <a:spcPts val="0"/>
              </a:spcBef>
              <a:spcAft>
                <a:spcPts val="0"/>
              </a:spcAft>
              <a:buSzPts val="1900"/>
              <a:buNone/>
              <a:defRPr/>
            </a:lvl5pPr>
            <a:lvl6pPr lvl="5">
              <a:spcBef>
                <a:spcPts val="0"/>
              </a:spcBef>
              <a:spcAft>
                <a:spcPts val="0"/>
              </a:spcAft>
              <a:buSzPts val="1900"/>
              <a:buNone/>
              <a:defRPr/>
            </a:lvl6pPr>
            <a:lvl7pPr lvl="6">
              <a:spcBef>
                <a:spcPts val="0"/>
              </a:spcBef>
              <a:spcAft>
                <a:spcPts val="0"/>
              </a:spcAft>
              <a:buSzPts val="1900"/>
              <a:buNone/>
              <a:defRPr/>
            </a:lvl7pPr>
            <a:lvl8pPr lvl="7">
              <a:spcBef>
                <a:spcPts val="0"/>
              </a:spcBef>
              <a:spcAft>
                <a:spcPts val="0"/>
              </a:spcAft>
              <a:buSzPts val="1900"/>
              <a:buNone/>
              <a:defRPr/>
            </a:lvl8pPr>
            <a:lvl9pPr lvl="8">
              <a:spcBef>
                <a:spcPts val="0"/>
              </a:spcBef>
              <a:spcAft>
                <a:spcPts val="0"/>
              </a:spcAft>
              <a:buSzPts val="1900"/>
              <a:buNone/>
              <a:defRPr/>
            </a:lvl9pPr>
          </a:lstStyle>
          <a:p/>
        </p:txBody>
      </p:sp>
      <p:sp>
        <p:nvSpPr>
          <p:cNvPr id="541" name="Google Shape;541;g37a2d7ecb02_0_530"/>
          <p:cNvSpPr txBox="1"/>
          <p:nvPr>
            <p:ph idx="2" type="subTitle"/>
          </p:nvPr>
        </p:nvSpPr>
        <p:spPr>
          <a:xfrm>
            <a:off x="2055198" y="2306067"/>
            <a:ext cx="1048200" cy="487500"/>
          </a:xfrm>
          <a:prstGeom prst="rect">
            <a:avLst/>
          </a:prstGeom>
        </p:spPr>
        <p:txBody>
          <a:bodyPr anchorCtr="0" anchor="t" bIns="121875" lIns="121875" spcFirstLastPara="1" rIns="121875" wrap="square" tIns="121875">
            <a:noAutofit/>
          </a:bodyPr>
          <a:lstStyle>
            <a:lvl1pPr lvl="0" algn="ctr">
              <a:spcBef>
                <a:spcPts val="0"/>
              </a:spcBef>
              <a:spcAft>
                <a:spcPts val="0"/>
              </a:spcAft>
              <a:buSzPts val="1600"/>
              <a:buFont typeface="Manrope ExtraBold"/>
              <a:buNone/>
              <a:defRPr>
                <a:latin typeface="Manrope ExtraBold"/>
                <a:ea typeface="Manrope ExtraBold"/>
                <a:cs typeface="Manrope ExtraBold"/>
                <a:sym typeface="Manrope ExtraBold"/>
              </a:defRPr>
            </a:lvl1pPr>
            <a:lvl2pPr lvl="1">
              <a:spcBef>
                <a:spcPts val="1100"/>
              </a:spcBef>
              <a:spcAft>
                <a:spcPts val="0"/>
              </a:spcAft>
              <a:buSzPts val="1600"/>
              <a:buNone/>
              <a:defRPr/>
            </a:lvl2pPr>
            <a:lvl3pPr lvl="2">
              <a:spcBef>
                <a:spcPts val="1100"/>
              </a:spcBef>
              <a:spcAft>
                <a:spcPts val="0"/>
              </a:spcAft>
              <a:buSzPts val="1600"/>
              <a:buNone/>
              <a:defRPr/>
            </a:lvl3pPr>
            <a:lvl4pPr lvl="3">
              <a:spcBef>
                <a:spcPts val="1100"/>
              </a:spcBef>
              <a:spcAft>
                <a:spcPts val="0"/>
              </a:spcAft>
              <a:buSzPts val="1600"/>
              <a:buNone/>
              <a:defRPr/>
            </a:lvl4pPr>
            <a:lvl5pPr lvl="4">
              <a:spcBef>
                <a:spcPts val="1100"/>
              </a:spcBef>
              <a:spcAft>
                <a:spcPts val="0"/>
              </a:spcAft>
              <a:buSzPts val="1600"/>
              <a:buNone/>
              <a:defRPr/>
            </a:lvl5pPr>
            <a:lvl6pPr lvl="5">
              <a:spcBef>
                <a:spcPts val="1100"/>
              </a:spcBef>
              <a:spcAft>
                <a:spcPts val="0"/>
              </a:spcAft>
              <a:buSzPts val="1600"/>
              <a:buNone/>
              <a:defRPr/>
            </a:lvl6pPr>
            <a:lvl7pPr lvl="6">
              <a:spcBef>
                <a:spcPts val="1100"/>
              </a:spcBef>
              <a:spcAft>
                <a:spcPts val="0"/>
              </a:spcAft>
              <a:buSzPts val="1600"/>
              <a:buNone/>
              <a:defRPr/>
            </a:lvl7pPr>
            <a:lvl8pPr lvl="7">
              <a:spcBef>
                <a:spcPts val="1100"/>
              </a:spcBef>
              <a:spcAft>
                <a:spcPts val="0"/>
              </a:spcAft>
              <a:buSzPts val="1600"/>
              <a:buNone/>
              <a:defRPr/>
            </a:lvl8pPr>
            <a:lvl9pPr lvl="8">
              <a:spcBef>
                <a:spcPts val="1100"/>
              </a:spcBef>
              <a:spcAft>
                <a:spcPts val="1100"/>
              </a:spcAft>
              <a:buSzPts val="1600"/>
              <a:buNone/>
              <a:defRPr/>
            </a:lvl9pPr>
          </a:lstStyle>
          <a:p/>
        </p:txBody>
      </p:sp>
      <p:sp>
        <p:nvSpPr>
          <p:cNvPr id="542" name="Google Shape;542;g37a2d7ecb02_0_530"/>
          <p:cNvSpPr txBox="1"/>
          <p:nvPr>
            <p:ph idx="3" type="subTitle"/>
          </p:nvPr>
        </p:nvSpPr>
        <p:spPr>
          <a:xfrm>
            <a:off x="4562845" y="2306067"/>
            <a:ext cx="1048200" cy="487500"/>
          </a:xfrm>
          <a:prstGeom prst="rect">
            <a:avLst/>
          </a:prstGeom>
        </p:spPr>
        <p:txBody>
          <a:bodyPr anchorCtr="0" anchor="t" bIns="121875" lIns="121875" spcFirstLastPara="1" rIns="121875" wrap="square" tIns="121875">
            <a:noAutofit/>
          </a:bodyPr>
          <a:lstStyle>
            <a:lvl1pPr lvl="0" algn="ctr">
              <a:spcBef>
                <a:spcPts val="0"/>
              </a:spcBef>
              <a:spcAft>
                <a:spcPts val="0"/>
              </a:spcAft>
              <a:buSzPts val="1600"/>
              <a:buFont typeface="Manrope ExtraBold"/>
              <a:buNone/>
              <a:defRPr>
                <a:latin typeface="Manrope ExtraBold"/>
                <a:ea typeface="Manrope ExtraBold"/>
                <a:cs typeface="Manrope ExtraBold"/>
                <a:sym typeface="Manrope ExtraBold"/>
              </a:defRPr>
            </a:lvl1pPr>
            <a:lvl2pPr lvl="1">
              <a:spcBef>
                <a:spcPts val="1100"/>
              </a:spcBef>
              <a:spcAft>
                <a:spcPts val="0"/>
              </a:spcAft>
              <a:buSzPts val="1600"/>
              <a:buNone/>
              <a:defRPr/>
            </a:lvl2pPr>
            <a:lvl3pPr lvl="2">
              <a:spcBef>
                <a:spcPts val="1100"/>
              </a:spcBef>
              <a:spcAft>
                <a:spcPts val="0"/>
              </a:spcAft>
              <a:buSzPts val="1600"/>
              <a:buNone/>
              <a:defRPr/>
            </a:lvl3pPr>
            <a:lvl4pPr lvl="3">
              <a:spcBef>
                <a:spcPts val="1100"/>
              </a:spcBef>
              <a:spcAft>
                <a:spcPts val="0"/>
              </a:spcAft>
              <a:buSzPts val="1600"/>
              <a:buNone/>
              <a:defRPr/>
            </a:lvl4pPr>
            <a:lvl5pPr lvl="4">
              <a:spcBef>
                <a:spcPts val="1100"/>
              </a:spcBef>
              <a:spcAft>
                <a:spcPts val="0"/>
              </a:spcAft>
              <a:buSzPts val="1600"/>
              <a:buNone/>
              <a:defRPr/>
            </a:lvl5pPr>
            <a:lvl6pPr lvl="5">
              <a:spcBef>
                <a:spcPts val="1100"/>
              </a:spcBef>
              <a:spcAft>
                <a:spcPts val="0"/>
              </a:spcAft>
              <a:buSzPts val="1600"/>
              <a:buNone/>
              <a:defRPr/>
            </a:lvl6pPr>
            <a:lvl7pPr lvl="6">
              <a:spcBef>
                <a:spcPts val="1100"/>
              </a:spcBef>
              <a:spcAft>
                <a:spcPts val="0"/>
              </a:spcAft>
              <a:buSzPts val="1600"/>
              <a:buNone/>
              <a:defRPr/>
            </a:lvl7pPr>
            <a:lvl8pPr lvl="7">
              <a:spcBef>
                <a:spcPts val="1100"/>
              </a:spcBef>
              <a:spcAft>
                <a:spcPts val="0"/>
              </a:spcAft>
              <a:buSzPts val="1600"/>
              <a:buNone/>
              <a:defRPr/>
            </a:lvl8pPr>
            <a:lvl9pPr lvl="8">
              <a:spcBef>
                <a:spcPts val="1100"/>
              </a:spcBef>
              <a:spcAft>
                <a:spcPts val="1100"/>
              </a:spcAft>
              <a:buSzPts val="1600"/>
              <a:buNone/>
              <a:defRPr/>
            </a:lvl9pPr>
          </a:lstStyle>
          <a:p/>
        </p:txBody>
      </p:sp>
      <p:sp>
        <p:nvSpPr>
          <p:cNvPr id="543" name="Google Shape;543;g37a2d7ecb02_0_530"/>
          <p:cNvSpPr txBox="1"/>
          <p:nvPr>
            <p:ph idx="4" type="subTitle"/>
          </p:nvPr>
        </p:nvSpPr>
        <p:spPr>
          <a:xfrm>
            <a:off x="7075124" y="2306067"/>
            <a:ext cx="1048200" cy="487500"/>
          </a:xfrm>
          <a:prstGeom prst="rect">
            <a:avLst/>
          </a:prstGeom>
        </p:spPr>
        <p:txBody>
          <a:bodyPr anchorCtr="0" anchor="t" bIns="121875" lIns="121875" spcFirstLastPara="1" rIns="121875" wrap="square" tIns="121875">
            <a:noAutofit/>
          </a:bodyPr>
          <a:lstStyle>
            <a:lvl1pPr lvl="0" algn="ctr">
              <a:spcBef>
                <a:spcPts val="0"/>
              </a:spcBef>
              <a:spcAft>
                <a:spcPts val="0"/>
              </a:spcAft>
              <a:buSzPts val="1600"/>
              <a:buFont typeface="Manrope ExtraBold"/>
              <a:buNone/>
              <a:defRPr>
                <a:latin typeface="Manrope ExtraBold"/>
                <a:ea typeface="Manrope ExtraBold"/>
                <a:cs typeface="Manrope ExtraBold"/>
                <a:sym typeface="Manrope ExtraBold"/>
              </a:defRPr>
            </a:lvl1pPr>
            <a:lvl2pPr lvl="1">
              <a:spcBef>
                <a:spcPts val="1100"/>
              </a:spcBef>
              <a:spcAft>
                <a:spcPts val="0"/>
              </a:spcAft>
              <a:buSzPts val="1600"/>
              <a:buNone/>
              <a:defRPr/>
            </a:lvl2pPr>
            <a:lvl3pPr lvl="2">
              <a:spcBef>
                <a:spcPts val="1100"/>
              </a:spcBef>
              <a:spcAft>
                <a:spcPts val="0"/>
              </a:spcAft>
              <a:buSzPts val="1600"/>
              <a:buNone/>
              <a:defRPr/>
            </a:lvl3pPr>
            <a:lvl4pPr lvl="3">
              <a:spcBef>
                <a:spcPts val="1100"/>
              </a:spcBef>
              <a:spcAft>
                <a:spcPts val="0"/>
              </a:spcAft>
              <a:buSzPts val="1600"/>
              <a:buNone/>
              <a:defRPr/>
            </a:lvl4pPr>
            <a:lvl5pPr lvl="4">
              <a:spcBef>
                <a:spcPts val="1100"/>
              </a:spcBef>
              <a:spcAft>
                <a:spcPts val="0"/>
              </a:spcAft>
              <a:buSzPts val="1600"/>
              <a:buNone/>
              <a:defRPr/>
            </a:lvl5pPr>
            <a:lvl6pPr lvl="5">
              <a:spcBef>
                <a:spcPts val="1100"/>
              </a:spcBef>
              <a:spcAft>
                <a:spcPts val="0"/>
              </a:spcAft>
              <a:buSzPts val="1600"/>
              <a:buNone/>
              <a:defRPr/>
            </a:lvl6pPr>
            <a:lvl7pPr lvl="6">
              <a:spcBef>
                <a:spcPts val="1100"/>
              </a:spcBef>
              <a:spcAft>
                <a:spcPts val="0"/>
              </a:spcAft>
              <a:buSzPts val="1600"/>
              <a:buNone/>
              <a:defRPr/>
            </a:lvl7pPr>
            <a:lvl8pPr lvl="7">
              <a:spcBef>
                <a:spcPts val="1100"/>
              </a:spcBef>
              <a:spcAft>
                <a:spcPts val="0"/>
              </a:spcAft>
              <a:buSzPts val="1600"/>
              <a:buNone/>
              <a:defRPr/>
            </a:lvl8pPr>
            <a:lvl9pPr lvl="8">
              <a:spcBef>
                <a:spcPts val="1100"/>
              </a:spcBef>
              <a:spcAft>
                <a:spcPts val="1100"/>
              </a:spcAft>
              <a:buSzPts val="1600"/>
              <a:buNone/>
              <a:defRPr/>
            </a:lvl9pPr>
          </a:lstStyle>
          <a:p/>
        </p:txBody>
      </p:sp>
      <p:sp>
        <p:nvSpPr>
          <p:cNvPr id="544" name="Google Shape;544;g37a2d7ecb02_0_530"/>
          <p:cNvSpPr txBox="1"/>
          <p:nvPr>
            <p:ph idx="5" type="subTitle"/>
          </p:nvPr>
        </p:nvSpPr>
        <p:spPr>
          <a:xfrm>
            <a:off x="9558710" y="2306100"/>
            <a:ext cx="1048200" cy="487500"/>
          </a:xfrm>
          <a:prstGeom prst="rect">
            <a:avLst/>
          </a:prstGeom>
        </p:spPr>
        <p:txBody>
          <a:bodyPr anchorCtr="0" anchor="t" bIns="121875" lIns="121875" spcFirstLastPara="1" rIns="121875" wrap="square" tIns="121875">
            <a:noAutofit/>
          </a:bodyPr>
          <a:lstStyle>
            <a:lvl1pPr lvl="0" algn="ctr">
              <a:spcBef>
                <a:spcPts val="0"/>
              </a:spcBef>
              <a:spcAft>
                <a:spcPts val="0"/>
              </a:spcAft>
              <a:buSzPts val="1600"/>
              <a:buFont typeface="Manrope ExtraBold"/>
              <a:buNone/>
              <a:defRPr>
                <a:latin typeface="Manrope ExtraBold"/>
                <a:ea typeface="Manrope ExtraBold"/>
                <a:cs typeface="Manrope ExtraBold"/>
                <a:sym typeface="Manrope ExtraBold"/>
              </a:defRPr>
            </a:lvl1pPr>
            <a:lvl2pPr lvl="1">
              <a:spcBef>
                <a:spcPts val="1100"/>
              </a:spcBef>
              <a:spcAft>
                <a:spcPts val="0"/>
              </a:spcAft>
              <a:buSzPts val="1600"/>
              <a:buNone/>
              <a:defRPr/>
            </a:lvl2pPr>
            <a:lvl3pPr lvl="2">
              <a:spcBef>
                <a:spcPts val="1100"/>
              </a:spcBef>
              <a:spcAft>
                <a:spcPts val="0"/>
              </a:spcAft>
              <a:buSzPts val="1600"/>
              <a:buNone/>
              <a:defRPr/>
            </a:lvl3pPr>
            <a:lvl4pPr lvl="3">
              <a:spcBef>
                <a:spcPts val="1100"/>
              </a:spcBef>
              <a:spcAft>
                <a:spcPts val="0"/>
              </a:spcAft>
              <a:buSzPts val="1600"/>
              <a:buNone/>
              <a:defRPr/>
            </a:lvl4pPr>
            <a:lvl5pPr lvl="4">
              <a:spcBef>
                <a:spcPts val="1100"/>
              </a:spcBef>
              <a:spcAft>
                <a:spcPts val="0"/>
              </a:spcAft>
              <a:buSzPts val="1600"/>
              <a:buNone/>
              <a:defRPr/>
            </a:lvl5pPr>
            <a:lvl6pPr lvl="5">
              <a:spcBef>
                <a:spcPts val="1100"/>
              </a:spcBef>
              <a:spcAft>
                <a:spcPts val="0"/>
              </a:spcAft>
              <a:buSzPts val="1600"/>
              <a:buNone/>
              <a:defRPr/>
            </a:lvl6pPr>
            <a:lvl7pPr lvl="6">
              <a:spcBef>
                <a:spcPts val="1100"/>
              </a:spcBef>
              <a:spcAft>
                <a:spcPts val="0"/>
              </a:spcAft>
              <a:buSzPts val="1600"/>
              <a:buNone/>
              <a:defRPr/>
            </a:lvl7pPr>
            <a:lvl8pPr lvl="7">
              <a:spcBef>
                <a:spcPts val="1100"/>
              </a:spcBef>
              <a:spcAft>
                <a:spcPts val="0"/>
              </a:spcAft>
              <a:buSzPts val="1600"/>
              <a:buNone/>
              <a:defRPr/>
            </a:lvl8pPr>
            <a:lvl9pPr lvl="8">
              <a:spcBef>
                <a:spcPts val="1100"/>
              </a:spcBef>
              <a:spcAft>
                <a:spcPts val="1100"/>
              </a:spcAft>
              <a:buSzPts val="1600"/>
              <a:buNone/>
              <a:defRPr/>
            </a:lvl9pPr>
          </a:lstStyle>
          <a:p/>
        </p:txBody>
      </p:sp>
      <p:sp>
        <p:nvSpPr>
          <p:cNvPr id="545" name="Google Shape;545;g37a2d7ecb02_0_530"/>
          <p:cNvSpPr txBox="1"/>
          <p:nvPr>
            <p:ph idx="6" type="body"/>
          </p:nvPr>
        </p:nvSpPr>
        <p:spPr>
          <a:xfrm>
            <a:off x="1738847" y="4229317"/>
            <a:ext cx="1828200" cy="926400"/>
          </a:xfrm>
          <a:prstGeom prst="rect">
            <a:avLst/>
          </a:prstGeom>
        </p:spPr>
        <p:txBody>
          <a:bodyPr anchorCtr="0" anchor="t" bIns="121875" lIns="121875" spcFirstLastPara="1" rIns="121875" wrap="square" tIns="121875">
            <a:noAutofit/>
          </a:bodyPr>
          <a:lstStyle>
            <a:lvl1pPr indent="-311150" lvl="0" marL="457200" algn="ctr">
              <a:spcBef>
                <a:spcPts val="0"/>
              </a:spcBef>
              <a:spcAft>
                <a:spcPts val="0"/>
              </a:spcAft>
              <a:buSzPts val="1300"/>
              <a:buFont typeface="Manrope Medium"/>
              <a:buChar char="●"/>
              <a:defRPr sz="1300">
                <a:latin typeface="Manrope Medium"/>
                <a:ea typeface="Manrope Medium"/>
                <a:cs typeface="Manrope Medium"/>
                <a:sym typeface="Manrope Medium"/>
              </a:defRPr>
            </a:lvl1pPr>
            <a:lvl2pPr indent="-311150" lvl="1" marL="914400" algn="ctr">
              <a:spcBef>
                <a:spcPts val="1100"/>
              </a:spcBef>
              <a:spcAft>
                <a:spcPts val="0"/>
              </a:spcAft>
              <a:buSzPts val="1300"/>
              <a:buFont typeface="Manrope Medium"/>
              <a:buChar char="○"/>
              <a:defRPr sz="1300">
                <a:latin typeface="Manrope Medium"/>
                <a:ea typeface="Manrope Medium"/>
                <a:cs typeface="Manrope Medium"/>
                <a:sym typeface="Manrope Medium"/>
              </a:defRPr>
            </a:lvl2pPr>
            <a:lvl3pPr indent="-311150" lvl="2" marL="1371600" algn="ctr">
              <a:spcBef>
                <a:spcPts val="1100"/>
              </a:spcBef>
              <a:spcAft>
                <a:spcPts val="0"/>
              </a:spcAft>
              <a:buSzPts val="1300"/>
              <a:buFont typeface="Manrope Medium"/>
              <a:buChar char="■"/>
              <a:defRPr sz="1300">
                <a:latin typeface="Manrope Medium"/>
                <a:ea typeface="Manrope Medium"/>
                <a:cs typeface="Manrope Medium"/>
                <a:sym typeface="Manrope Medium"/>
              </a:defRPr>
            </a:lvl3pPr>
            <a:lvl4pPr indent="-311150" lvl="3" marL="1828800" algn="ctr">
              <a:spcBef>
                <a:spcPts val="1100"/>
              </a:spcBef>
              <a:spcAft>
                <a:spcPts val="0"/>
              </a:spcAft>
              <a:buSzPts val="1300"/>
              <a:buFont typeface="Manrope Medium"/>
              <a:buChar char="●"/>
              <a:defRPr sz="1300">
                <a:latin typeface="Manrope Medium"/>
                <a:ea typeface="Manrope Medium"/>
                <a:cs typeface="Manrope Medium"/>
                <a:sym typeface="Manrope Medium"/>
              </a:defRPr>
            </a:lvl4pPr>
            <a:lvl5pPr indent="-311150" lvl="4" marL="2286000" algn="ctr">
              <a:spcBef>
                <a:spcPts val="1100"/>
              </a:spcBef>
              <a:spcAft>
                <a:spcPts val="0"/>
              </a:spcAft>
              <a:buSzPts val="1300"/>
              <a:buFont typeface="Manrope Medium"/>
              <a:buChar char="○"/>
              <a:defRPr sz="1300">
                <a:latin typeface="Manrope Medium"/>
                <a:ea typeface="Manrope Medium"/>
                <a:cs typeface="Manrope Medium"/>
                <a:sym typeface="Manrope Medium"/>
              </a:defRPr>
            </a:lvl5pPr>
            <a:lvl6pPr indent="-311150" lvl="5" marL="2743200" algn="ctr">
              <a:spcBef>
                <a:spcPts val="1100"/>
              </a:spcBef>
              <a:spcAft>
                <a:spcPts val="0"/>
              </a:spcAft>
              <a:buSzPts val="1300"/>
              <a:buFont typeface="Manrope Medium"/>
              <a:buChar char="■"/>
              <a:defRPr sz="1300">
                <a:latin typeface="Manrope Medium"/>
                <a:ea typeface="Manrope Medium"/>
                <a:cs typeface="Manrope Medium"/>
                <a:sym typeface="Manrope Medium"/>
              </a:defRPr>
            </a:lvl6pPr>
            <a:lvl7pPr indent="-311150" lvl="6" marL="3200400" algn="ctr">
              <a:spcBef>
                <a:spcPts val="1100"/>
              </a:spcBef>
              <a:spcAft>
                <a:spcPts val="0"/>
              </a:spcAft>
              <a:buSzPts val="1300"/>
              <a:buFont typeface="Manrope Medium"/>
              <a:buChar char="●"/>
              <a:defRPr sz="1300">
                <a:latin typeface="Manrope Medium"/>
                <a:ea typeface="Manrope Medium"/>
                <a:cs typeface="Manrope Medium"/>
                <a:sym typeface="Manrope Medium"/>
              </a:defRPr>
            </a:lvl7pPr>
            <a:lvl8pPr indent="-311150" lvl="7" marL="3657600" algn="ctr">
              <a:spcBef>
                <a:spcPts val="1100"/>
              </a:spcBef>
              <a:spcAft>
                <a:spcPts val="0"/>
              </a:spcAft>
              <a:buSzPts val="1300"/>
              <a:buFont typeface="Manrope Medium"/>
              <a:buChar char="○"/>
              <a:defRPr sz="1300">
                <a:latin typeface="Manrope Medium"/>
                <a:ea typeface="Manrope Medium"/>
                <a:cs typeface="Manrope Medium"/>
                <a:sym typeface="Manrope Medium"/>
              </a:defRPr>
            </a:lvl8pPr>
            <a:lvl9pPr indent="-311150" lvl="8" marL="4114800" algn="ctr">
              <a:spcBef>
                <a:spcPts val="1100"/>
              </a:spcBef>
              <a:spcAft>
                <a:spcPts val="1100"/>
              </a:spcAft>
              <a:buSzPts val="1300"/>
              <a:buFont typeface="Manrope Medium"/>
              <a:buChar char="■"/>
              <a:defRPr sz="1300">
                <a:latin typeface="Manrope Medium"/>
                <a:ea typeface="Manrope Medium"/>
                <a:cs typeface="Manrope Medium"/>
                <a:sym typeface="Manrope Medium"/>
              </a:defRPr>
            </a:lvl9pPr>
          </a:lstStyle>
          <a:p/>
        </p:txBody>
      </p:sp>
      <p:sp>
        <p:nvSpPr>
          <p:cNvPr id="546" name="Google Shape;546;g37a2d7ecb02_0_530"/>
          <p:cNvSpPr txBox="1"/>
          <p:nvPr>
            <p:ph idx="7" type="body"/>
          </p:nvPr>
        </p:nvSpPr>
        <p:spPr>
          <a:xfrm>
            <a:off x="4172746" y="4229317"/>
            <a:ext cx="1828200" cy="926400"/>
          </a:xfrm>
          <a:prstGeom prst="rect">
            <a:avLst/>
          </a:prstGeom>
        </p:spPr>
        <p:txBody>
          <a:bodyPr anchorCtr="0" anchor="t" bIns="121875" lIns="121875" spcFirstLastPara="1" rIns="121875" wrap="square" tIns="121875">
            <a:noAutofit/>
          </a:bodyPr>
          <a:lstStyle>
            <a:lvl1pPr indent="-311150" lvl="0" marL="457200" algn="ctr">
              <a:spcBef>
                <a:spcPts val="0"/>
              </a:spcBef>
              <a:spcAft>
                <a:spcPts val="0"/>
              </a:spcAft>
              <a:buSzPts val="1300"/>
              <a:buFont typeface="Manrope Medium"/>
              <a:buChar char="●"/>
              <a:defRPr sz="1300">
                <a:latin typeface="Manrope Medium"/>
                <a:ea typeface="Manrope Medium"/>
                <a:cs typeface="Manrope Medium"/>
                <a:sym typeface="Manrope Medium"/>
              </a:defRPr>
            </a:lvl1pPr>
            <a:lvl2pPr indent="-311150" lvl="1" marL="914400" algn="ctr">
              <a:spcBef>
                <a:spcPts val="1100"/>
              </a:spcBef>
              <a:spcAft>
                <a:spcPts val="0"/>
              </a:spcAft>
              <a:buSzPts val="1300"/>
              <a:buFont typeface="Manrope Medium"/>
              <a:buChar char="○"/>
              <a:defRPr sz="1300">
                <a:latin typeface="Manrope Medium"/>
                <a:ea typeface="Manrope Medium"/>
                <a:cs typeface="Manrope Medium"/>
                <a:sym typeface="Manrope Medium"/>
              </a:defRPr>
            </a:lvl2pPr>
            <a:lvl3pPr indent="-311150" lvl="2" marL="1371600" algn="ctr">
              <a:spcBef>
                <a:spcPts val="1100"/>
              </a:spcBef>
              <a:spcAft>
                <a:spcPts val="0"/>
              </a:spcAft>
              <a:buSzPts val="1300"/>
              <a:buFont typeface="Manrope Medium"/>
              <a:buChar char="■"/>
              <a:defRPr sz="1300">
                <a:latin typeface="Manrope Medium"/>
                <a:ea typeface="Manrope Medium"/>
                <a:cs typeface="Manrope Medium"/>
                <a:sym typeface="Manrope Medium"/>
              </a:defRPr>
            </a:lvl3pPr>
            <a:lvl4pPr indent="-311150" lvl="3" marL="1828800" algn="ctr">
              <a:spcBef>
                <a:spcPts val="1100"/>
              </a:spcBef>
              <a:spcAft>
                <a:spcPts val="0"/>
              </a:spcAft>
              <a:buSzPts val="1300"/>
              <a:buFont typeface="Manrope Medium"/>
              <a:buChar char="●"/>
              <a:defRPr sz="1300">
                <a:latin typeface="Manrope Medium"/>
                <a:ea typeface="Manrope Medium"/>
                <a:cs typeface="Manrope Medium"/>
                <a:sym typeface="Manrope Medium"/>
              </a:defRPr>
            </a:lvl4pPr>
            <a:lvl5pPr indent="-311150" lvl="4" marL="2286000" algn="ctr">
              <a:spcBef>
                <a:spcPts val="1100"/>
              </a:spcBef>
              <a:spcAft>
                <a:spcPts val="0"/>
              </a:spcAft>
              <a:buSzPts val="1300"/>
              <a:buFont typeface="Manrope Medium"/>
              <a:buChar char="○"/>
              <a:defRPr sz="1300">
                <a:latin typeface="Manrope Medium"/>
                <a:ea typeface="Manrope Medium"/>
                <a:cs typeface="Manrope Medium"/>
                <a:sym typeface="Manrope Medium"/>
              </a:defRPr>
            </a:lvl5pPr>
            <a:lvl6pPr indent="-311150" lvl="5" marL="2743200" algn="ctr">
              <a:spcBef>
                <a:spcPts val="1100"/>
              </a:spcBef>
              <a:spcAft>
                <a:spcPts val="0"/>
              </a:spcAft>
              <a:buSzPts val="1300"/>
              <a:buFont typeface="Manrope Medium"/>
              <a:buChar char="■"/>
              <a:defRPr sz="1300">
                <a:latin typeface="Manrope Medium"/>
                <a:ea typeface="Manrope Medium"/>
                <a:cs typeface="Manrope Medium"/>
                <a:sym typeface="Manrope Medium"/>
              </a:defRPr>
            </a:lvl6pPr>
            <a:lvl7pPr indent="-311150" lvl="6" marL="3200400" algn="ctr">
              <a:spcBef>
                <a:spcPts val="1100"/>
              </a:spcBef>
              <a:spcAft>
                <a:spcPts val="0"/>
              </a:spcAft>
              <a:buSzPts val="1300"/>
              <a:buFont typeface="Manrope Medium"/>
              <a:buChar char="●"/>
              <a:defRPr sz="1300">
                <a:latin typeface="Manrope Medium"/>
                <a:ea typeface="Manrope Medium"/>
                <a:cs typeface="Manrope Medium"/>
                <a:sym typeface="Manrope Medium"/>
              </a:defRPr>
            </a:lvl7pPr>
            <a:lvl8pPr indent="-311150" lvl="7" marL="3657600" algn="ctr">
              <a:spcBef>
                <a:spcPts val="1100"/>
              </a:spcBef>
              <a:spcAft>
                <a:spcPts val="0"/>
              </a:spcAft>
              <a:buSzPts val="1300"/>
              <a:buFont typeface="Manrope Medium"/>
              <a:buChar char="○"/>
              <a:defRPr sz="1300">
                <a:latin typeface="Manrope Medium"/>
                <a:ea typeface="Manrope Medium"/>
                <a:cs typeface="Manrope Medium"/>
                <a:sym typeface="Manrope Medium"/>
              </a:defRPr>
            </a:lvl8pPr>
            <a:lvl9pPr indent="-311150" lvl="8" marL="4114800" algn="ctr">
              <a:spcBef>
                <a:spcPts val="1100"/>
              </a:spcBef>
              <a:spcAft>
                <a:spcPts val="1100"/>
              </a:spcAft>
              <a:buSzPts val="1300"/>
              <a:buFont typeface="Manrope Medium"/>
              <a:buChar char="■"/>
              <a:defRPr sz="1300">
                <a:latin typeface="Manrope Medium"/>
                <a:ea typeface="Manrope Medium"/>
                <a:cs typeface="Manrope Medium"/>
                <a:sym typeface="Manrope Medium"/>
              </a:defRPr>
            </a:lvl9pPr>
          </a:lstStyle>
          <a:p/>
        </p:txBody>
      </p:sp>
      <p:sp>
        <p:nvSpPr>
          <p:cNvPr id="547" name="Google Shape;547;g37a2d7ecb02_0_530"/>
          <p:cNvSpPr txBox="1"/>
          <p:nvPr>
            <p:ph idx="8" type="body"/>
          </p:nvPr>
        </p:nvSpPr>
        <p:spPr>
          <a:xfrm>
            <a:off x="6638637" y="4229317"/>
            <a:ext cx="1828200" cy="926400"/>
          </a:xfrm>
          <a:prstGeom prst="rect">
            <a:avLst/>
          </a:prstGeom>
        </p:spPr>
        <p:txBody>
          <a:bodyPr anchorCtr="0" anchor="t" bIns="121875" lIns="121875" spcFirstLastPara="1" rIns="121875" wrap="square" tIns="121875">
            <a:noAutofit/>
          </a:bodyPr>
          <a:lstStyle>
            <a:lvl1pPr indent="-311150" lvl="0" marL="457200" algn="ctr">
              <a:spcBef>
                <a:spcPts val="0"/>
              </a:spcBef>
              <a:spcAft>
                <a:spcPts val="0"/>
              </a:spcAft>
              <a:buSzPts val="1300"/>
              <a:buFont typeface="Manrope Medium"/>
              <a:buChar char="●"/>
              <a:defRPr sz="1300">
                <a:latin typeface="Manrope Medium"/>
                <a:ea typeface="Manrope Medium"/>
                <a:cs typeface="Manrope Medium"/>
                <a:sym typeface="Manrope Medium"/>
              </a:defRPr>
            </a:lvl1pPr>
            <a:lvl2pPr indent="-311150" lvl="1" marL="914400" algn="ctr">
              <a:spcBef>
                <a:spcPts val="1100"/>
              </a:spcBef>
              <a:spcAft>
                <a:spcPts val="0"/>
              </a:spcAft>
              <a:buSzPts val="1300"/>
              <a:buFont typeface="Manrope Medium"/>
              <a:buChar char="○"/>
              <a:defRPr sz="1300">
                <a:latin typeface="Manrope Medium"/>
                <a:ea typeface="Manrope Medium"/>
                <a:cs typeface="Manrope Medium"/>
                <a:sym typeface="Manrope Medium"/>
              </a:defRPr>
            </a:lvl2pPr>
            <a:lvl3pPr indent="-311150" lvl="2" marL="1371600" algn="ctr">
              <a:spcBef>
                <a:spcPts val="1100"/>
              </a:spcBef>
              <a:spcAft>
                <a:spcPts val="0"/>
              </a:spcAft>
              <a:buSzPts val="1300"/>
              <a:buFont typeface="Manrope Medium"/>
              <a:buChar char="■"/>
              <a:defRPr sz="1300">
                <a:latin typeface="Manrope Medium"/>
                <a:ea typeface="Manrope Medium"/>
                <a:cs typeface="Manrope Medium"/>
                <a:sym typeface="Manrope Medium"/>
              </a:defRPr>
            </a:lvl3pPr>
            <a:lvl4pPr indent="-311150" lvl="3" marL="1828800" algn="ctr">
              <a:spcBef>
                <a:spcPts val="1100"/>
              </a:spcBef>
              <a:spcAft>
                <a:spcPts val="0"/>
              </a:spcAft>
              <a:buSzPts val="1300"/>
              <a:buFont typeface="Manrope Medium"/>
              <a:buChar char="●"/>
              <a:defRPr sz="1300">
                <a:latin typeface="Manrope Medium"/>
                <a:ea typeface="Manrope Medium"/>
                <a:cs typeface="Manrope Medium"/>
                <a:sym typeface="Manrope Medium"/>
              </a:defRPr>
            </a:lvl4pPr>
            <a:lvl5pPr indent="-311150" lvl="4" marL="2286000" algn="ctr">
              <a:spcBef>
                <a:spcPts val="1100"/>
              </a:spcBef>
              <a:spcAft>
                <a:spcPts val="0"/>
              </a:spcAft>
              <a:buSzPts val="1300"/>
              <a:buFont typeface="Manrope Medium"/>
              <a:buChar char="○"/>
              <a:defRPr sz="1300">
                <a:latin typeface="Manrope Medium"/>
                <a:ea typeface="Manrope Medium"/>
                <a:cs typeface="Manrope Medium"/>
                <a:sym typeface="Manrope Medium"/>
              </a:defRPr>
            </a:lvl5pPr>
            <a:lvl6pPr indent="-311150" lvl="5" marL="2743200" algn="ctr">
              <a:spcBef>
                <a:spcPts val="1100"/>
              </a:spcBef>
              <a:spcAft>
                <a:spcPts val="0"/>
              </a:spcAft>
              <a:buSzPts val="1300"/>
              <a:buFont typeface="Manrope Medium"/>
              <a:buChar char="■"/>
              <a:defRPr sz="1300">
                <a:latin typeface="Manrope Medium"/>
                <a:ea typeface="Manrope Medium"/>
                <a:cs typeface="Manrope Medium"/>
                <a:sym typeface="Manrope Medium"/>
              </a:defRPr>
            </a:lvl6pPr>
            <a:lvl7pPr indent="-311150" lvl="6" marL="3200400" algn="ctr">
              <a:spcBef>
                <a:spcPts val="1100"/>
              </a:spcBef>
              <a:spcAft>
                <a:spcPts val="0"/>
              </a:spcAft>
              <a:buSzPts val="1300"/>
              <a:buFont typeface="Manrope Medium"/>
              <a:buChar char="●"/>
              <a:defRPr sz="1300">
                <a:latin typeface="Manrope Medium"/>
                <a:ea typeface="Manrope Medium"/>
                <a:cs typeface="Manrope Medium"/>
                <a:sym typeface="Manrope Medium"/>
              </a:defRPr>
            </a:lvl7pPr>
            <a:lvl8pPr indent="-311150" lvl="7" marL="3657600" algn="ctr">
              <a:spcBef>
                <a:spcPts val="1100"/>
              </a:spcBef>
              <a:spcAft>
                <a:spcPts val="0"/>
              </a:spcAft>
              <a:buSzPts val="1300"/>
              <a:buFont typeface="Manrope Medium"/>
              <a:buChar char="○"/>
              <a:defRPr sz="1300">
                <a:latin typeface="Manrope Medium"/>
                <a:ea typeface="Manrope Medium"/>
                <a:cs typeface="Manrope Medium"/>
                <a:sym typeface="Manrope Medium"/>
              </a:defRPr>
            </a:lvl8pPr>
            <a:lvl9pPr indent="-311150" lvl="8" marL="4114800" algn="ctr">
              <a:spcBef>
                <a:spcPts val="1100"/>
              </a:spcBef>
              <a:spcAft>
                <a:spcPts val="1100"/>
              </a:spcAft>
              <a:buSzPts val="1300"/>
              <a:buFont typeface="Manrope Medium"/>
              <a:buChar char="■"/>
              <a:defRPr sz="1300">
                <a:latin typeface="Manrope Medium"/>
                <a:ea typeface="Manrope Medium"/>
                <a:cs typeface="Manrope Medium"/>
                <a:sym typeface="Manrope Medium"/>
              </a:defRPr>
            </a:lvl9pPr>
          </a:lstStyle>
          <a:p/>
        </p:txBody>
      </p:sp>
      <p:sp>
        <p:nvSpPr>
          <p:cNvPr id="548" name="Google Shape;548;g37a2d7ecb02_0_530"/>
          <p:cNvSpPr txBox="1"/>
          <p:nvPr>
            <p:ph idx="9" type="body"/>
          </p:nvPr>
        </p:nvSpPr>
        <p:spPr>
          <a:xfrm>
            <a:off x="9168612" y="4229317"/>
            <a:ext cx="1828200" cy="926400"/>
          </a:xfrm>
          <a:prstGeom prst="rect">
            <a:avLst/>
          </a:prstGeom>
        </p:spPr>
        <p:txBody>
          <a:bodyPr anchorCtr="0" anchor="t" bIns="121875" lIns="121875" spcFirstLastPara="1" rIns="121875" wrap="square" tIns="121875">
            <a:noAutofit/>
          </a:bodyPr>
          <a:lstStyle>
            <a:lvl1pPr indent="-311150" lvl="0" marL="457200" algn="ctr">
              <a:spcBef>
                <a:spcPts val="0"/>
              </a:spcBef>
              <a:spcAft>
                <a:spcPts val="0"/>
              </a:spcAft>
              <a:buSzPts val="1300"/>
              <a:buFont typeface="Manrope Medium"/>
              <a:buChar char="●"/>
              <a:defRPr sz="1300">
                <a:latin typeface="Manrope Medium"/>
                <a:ea typeface="Manrope Medium"/>
                <a:cs typeface="Manrope Medium"/>
                <a:sym typeface="Manrope Medium"/>
              </a:defRPr>
            </a:lvl1pPr>
            <a:lvl2pPr indent="-311150" lvl="1" marL="914400" algn="ctr">
              <a:spcBef>
                <a:spcPts val="1100"/>
              </a:spcBef>
              <a:spcAft>
                <a:spcPts val="0"/>
              </a:spcAft>
              <a:buSzPts val="1300"/>
              <a:buFont typeface="Manrope Medium"/>
              <a:buChar char="○"/>
              <a:defRPr sz="1300">
                <a:latin typeface="Manrope Medium"/>
                <a:ea typeface="Manrope Medium"/>
                <a:cs typeface="Manrope Medium"/>
                <a:sym typeface="Manrope Medium"/>
              </a:defRPr>
            </a:lvl2pPr>
            <a:lvl3pPr indent="-311150" lvl="2" marL="1371600" algn="ctr">
              <a:spcBef>
                <a:spcPts val="1100"/>
              </a:spcBef>
              <a:spcAft>
                <a:spcPts val="0"/>
              </a:spcAft>
              <a:buSzPts val="1300"/>
              <a:buFont typeface="Manrope Medium"/>
              <a:buChar char="■"/>
              <a:defRPr sz="1300">
                <a:latin typeface="Manrope Medium"/>
                <a:ea typeface="Manrope Medium"/>
                <a:cs typeface="Manrope Medium"/>
                <a:sym typeface="Manrope Medium"/>
              </a:defRPr>
            </a:lvl3pPr>
            <a:lvl4pPr indent="-311150" lvl="3" marL="1828800" algn="ctr">
              <a:spcBef>
                <a:spcPts val="1100"/>
              </a:spcBef>
              <a:spcAft>
                <a:spcPts val="0"/>
              </a:spcAft>
              <a:buSzPts val="1300"/>
              <a:buFont typeface="Manrope Medium"/>
              <a:buChar char="●"/>
              <a:defRPr sz="1300">
                <a:latin typeface="Manrope Medium"/>
                <a:ea typeface="Manrope Medium"/>
                <a:cs typeface="Manrope Medium"/>
                <a:sym typeface="Manrope Medium"/>
              </a:defRPr>
            </a:lvl4pPr>
            <a:lvl5pPr indent="-311150" lvl="4" marL="2286000" algn="ctr">
              <a:spcBef>
                <a:spcPts val="1100"/>
              </a:spcBef>
              <a:spcAft>
                <a:spcPts val="0"/>
              </a:spcAft>
              <a:buSzPts val="1300"/>
              <a:buFont typeface="Manrope Medium"/>
              <a:buChar char="○"/>
              <a:defRPr sz="1300">
                <a:latin typeface="Manrope Medium"/>
                <a:ea typeface="Manrope Medium"/>
                <a:cs typeface="Manrope Medium"/>
                <a:sym typeface="Manrope Medium"/>
              </a:defRPr>
            </a:lvl5pPr>
            <a:lvl6pPr indent="-311150" lvl="5" marL="2743200" algn="ctr">
              <a:spcBef>
                <a:spcPts val="1100"/>
              </a:spcBef>
              <a:spcAft>
                <a:spcPts val="0"/>
              </a:spcAft>
              <a:buSzPts val="1300"/>
              <a:buFont typeface="Manrope Medium"/>
              <a:buChar char="■"/>
              <a:defRPr sz="1300">
                <a:latin typeface="Manrope Medium"/>
                <a:ea typeface="Manrope Medium"/>
                <a:cs typeface="Manrope Medium"/>
                <a:sym typeface="Manrope Medium"/>
              </a:defRPr>
            </a:lvl6pPr>
            <a:lvl7pPr indent="-311150" lvl="6" marL="3200400" algn="ctr">
              <a:spcBef>
                <a:spcPts val="1100"/>
              </a:spcBef>
              <a:spcAft>
                <a:spcPts val="0"/>
              </a:spcAft>
              <a:buSzPts val="1300"/>
              <a:buFont typeface="Manrope Medium"/>
              <a:buChar char="●"/>
              <a:defRPr sz="1300">
                <a:latin typeface="Manrope Medium"/>
                <a:ea typeface="Manrope Medium"/>
                <a:cs typeface="Manrope Medium"/>
                <a:sym typeface="Manrope Medium"/>
              </a:defRPr>
            </a:lvl7pPr>
            <a:lvl8pPr indent="-311150" lvl="7" marL="3657600" algn="ctr">
              <a:spcBef>
                <a:spcPts val="1100"/>
              </a:spcBef>
              <a:spcAft>
                <a:spcPts val="0"/>
              </a:spcAft>
              <a:buSzPts val="1300"/>
              <a:buFont typeface="Manrope Medium"/>
              <a:buChar char="○"/>
              <a:defRPr sz="1300">
                <a:latin typeface="Manrope Medium"/>
                <a:ea typeface="Manrope Medium"/>
                <a:cs typeface="Manrope Medium"/>
                <a:sym typeface="Manrope Medium"/>
              </a:defRPr>
            </a:lvl8pPr>
            <a:lvl9pPr indent="-311150" lvl="8" marL="4114800" algn="ctr">
              <a:spcBef>
                <a:spcPts val="1100"/>
              </a:spcBef>
              <a:spcAft>
                <a:spcPts val="1100"/>
              </a:spcAft>
              <a:buSzPts val="1300"/>
              <a:buFont typeface="Manrope Medium"/>
              <a:buChar char="■"/>
              <a:defRPr sz="1300">
                <a:latin typeface="Manrope Medium"/>
                <a:ea typeface="Manrope Medium"/>
                <a:cs typeface="Manrope Medium"/>
                <a:sym typeface="Manrope Medium"/>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spTree>
      <p:nvGrpSpPr>
        <p:cNvPr id="549" name="Shape 549"/>
        <p:cNvGrpSpPr/>
        <p:nvPr/>
      </p:nvGrpSpPr>
      <p:grpSpPr>
        <a:xfrm>
          <a:off x="0" y="0"/>
          <a:ext cx="0" cy="0"/>
          <a:chOff x="0" y="0"/>
          <a:chExt cx="0" cy="0"/>
        </a:xfrm>
      </p:grpSpPr>
      <p:sp>
        <p:nvSpPr>
          <p:cNvPr id="550" name="Google Shape;550;g37a2d7ecb02_0_541"/>
          <p:cNvSpPr txBox="1"/>
          <p:nvPr>
            <p:ph type="ctrTitle"/>
          </p:nvPr>
        </p:nvSpPr>
        <p:spPr>
          <a:xfrm>
            <a:off x="415503" y="992767"/>
            <a:ext cx="11357700" cy="2736900"/>
          </a:xfrm>
          <a:prstGeom prst="rect">
            <a:avLst/>
          </a:prstGeom>
        </p:spPr>
        <p:txBody>
          <a:bodyPr anchorCtr="0" anchor="b" bIns="121875" lIns="121875" spcFirstLastPara="1" rIns="121875" wrap="square" tIns="121875">
            <a:spAutoFit/>
          </a:bodyPr>
          <a:lstStyle>
            <a:lvl1pPr lvl="0" algn="ctr">
              <a:spcBef>
                <a:spcPts val="0"/>
              </a:spcBef>
              <a:spcAft>
                <a:spcPts val="0"/>
              </a:spcAft>
              <a:buSzPts val="6900"/>
              <a:buNone/>
              <a:defRPr sz="6900"/>
            </a:lvl1pPr>
            <a:lvl2pPr lvl="1" algn="ctr">
              <a:spcBef>
                <a:spcPts val="0"/>
              </a:spcBef>
              <a:spcAft>
                <a:spcPts val="0"/>
              </a:spcAft>
              <a:buSzPts val="6900"/>
              <a:buNone/>
              <a:defRPr sz="6900"/>
            </a:lvl2pPr>
            <a:lvl3pPr lvl="2" algn="ctr">
              <a:spcBef>
                <a:spcPts val="0"/>
              </a:spcBef>
              <a:spcAft>
                <a:spcPts val="0"/>
              </a:spcAft>
              <a:buSzPts val="6900"/>
              <a:buNone/>
              <a:defRPr sz="6900"/>
            </a:lvl3pPr>
            <a:lvl4pPr lvl="3" algn="ctr">
              <a:spcBef>
                <a:spcPts val="0"/>
              </a:spcBef>
              <a:spcAft>
                <a:spcPts val="0"/>
              </a:spcAft>
              <a:buSzPts val="6900"/>
              <a:buNone/>
              <a:defRPr sz="6900"/>
            </a:lvl4pPr>
            <a:lvl5pPr lvl="4" algn="ctr">
              <a:spcBef>
                <a:spcPts val="0"/>
              </a:spcBef>
              <a:spcAft>
                <a:spcPts val="0"/>
              </a:spcAft>
              <a:buSzPts val="6900"/>
              <a:buNone/>
              <a:defRPr sz="6900"/>
            </a:lvl5pPr>
            <a:lvl6pPr lvl="5" algn="ctr">
              <a:spcBef>
                <a:spcPts val="0"/>
              </a:spcBef>
              <a:spcAft>
                <a:spcPts val="0"/>
              </a:spcAft>
              <a:buSzPts val="6900"/>
              <a:buNone/>
              <a:defRPr sz="6900"/>
            </a:lvl6pPr>
            <a:lvl7pPr lvl="6" algn="ctr">
              <a:spcBef>
                <a:spcPts val="0"/>
              </a:spcBef>
              <a:spcAft>
                <a:spcPts val="0"/>
              </a:spcAft>
              <a:buSzPts val="6900"/>
              <a:buNone/>
              <a:defRPr sz="6900"/>
            </a:lvl7pPr>
            <a:lvl8pPr lvl="7" algn="ctr">
              <a:spcBef>
                <a:spcPts val="0"/>
              </a:spcBef>
              <a:spcAft>
                <a:spcPts val="0"/>
              </a:spcAft>
              <a:buSzPts val="6900"/>
              <a:buNone/>
              <a:defRPr sz="6900"/>
            </a:lvl8pPr>
            <a:lvl9pPr lvl="8" algn="ctr">
              <a:spcBef>
                <a:spcPts val="0"/>
              </a:spcBef>
              <a:spcAft>
                <a:spcPts val="0"/>
              </a:spcAft>
              <a:buSzPts val="6900"/>
              <a:buNone/>
              <a:defRPr sz="6900"/>
            </a:lvl9pPr>
          </a:lstStyle>
          <a:p/>
        </p:txBody>
      </p:sp>
      <p:sp>
        <p:nvSpPr>
          <p:cNvPr id="551" name="Google Shape;551;g37a2d7ecb02_0_541"/>
          <p:cNvSpPr txBox="1"/>
          <p:nvPr>
            <p:ph idx="1" type="subTitle"/>
          </p:nvPr>
        </p:nvSpPr>
        <p:spPr>
          <a:xfrm>
            <a:off x="415492" y="3778833"/>
            <a:ext cx="11357700" cy="1056900"/>
          </a:xfrm>
          <a:prstGeom prst="rect">
            <a:avLst/>
          </a:prstGeom>
        </p:spPr>
        <p:txBody>
          <a:bodyPr anchorCtr="0" anchor="t" bIns="121875" lIns="121875" spcFirstLastPara="1" rIns="121875" wrap="square" tIns="121875">
            <a:spAutoFit/>
          </a:bodyPr>
          <a:lstStyle>
            <a:lvl1pPr lvl="0" algn="ctr">
              <a:lnSpc>
                <a:spcPct val="100000"/>
              </a:lnSpc>
              <a:spcBef>
                <a:spcPts val="0"/>
              </a:spcBef>
              <a:spcAft>
                <a:spcPts val="0"/>
              </a:spcAft>
              <a:buSzPts val="3700"/>
              <a:buNone/>
              <a:defRPr sz="3700"/>
            </a:lvl1pPr>
            <a:lvl2pPr lvl="1" algn="ctr">
              <a:lnSpc>
                <a:spcPct val="100000"/>
              </a:lnSpc>
              <a:spcBef>
                <a:spcPts val="1100"/>
              </a:spcBef>
              <a:spcAft>
                <a:spcPts val="0"/>
              </a:spcAft>
              <a:buSzPts val="3700"/>
              <a:buNone/>
              <a:defRPr sz="3700"/>
            </a:lvl2pPr>
            <a:lvl3pPr lvl="2" algn="ctr">
              <a:lnSpc>
                <a:spcPct val="100000"/>
              </a:lnSpc>
              <a:spcBef>
                <a:spcPts val="1100"/>
              </a:spcBef>
              <a:spcAft>
                <a:spcPts val="0"/>
              </a:spcAft>
              <a:buSzPts val="3700"/>
              <a:buNone/>
              <a:defRPr sz="3700"/>
            </a:lvl3pPr>
            <a:lvl4pPr lvl="3" algn="ctr">
              <a:lnSpc>
                <a:spcPct val="100000"/>
              </a:lnSpc>
              <a:spcBef>
                <a:spcPts val="1100"/>
              </a:spcBef>
              <a:spcAft>
                <a:spcPts val="0"/>
              </a:spcAft>
              <a:buSzPts val="3700"/>
              <a:buNone/>
              <a:defRPr sz="3700"/>
            </a:lvl4pPr>
            <a:lvl5pPr lvl="4" algn="ctr">
              <a:lnSpc>
                <a:spcPct val="100000"/>
              </a:lnSpc>
              <a:spcBef>
                <a:spcPts val="1100"/>
              </a:spcBef>
              <a:spcAft>
                <a:spcPts val="0"/>
              </a:spcAft>
              <a:buSzPts val="3700"/>
              <a:buNone/>
              <a:defRPr sz="3700"/>
            </a:lvl5pPr>
            <a:lvl6pPr lvl="5" algn="ctr">
              <a:lnSpc>
                <a:spcPct val="100000"/>
              </a:lnSpc>
              <a:spcBef>
                <a:spcPts val="1100"/>
              </a:spcBef>
              <a:spcAft>
                <a:spcPts val="0"/>
              </a:spcAft>
              <a:buSzPts val="3700"/>
              <a:buNone/>
              <a:defRPr sz="3700"/>
            </a:lvl6pPr>
            <a:lvl7pPr lvl="6" algn="ctr">
              <a:lnSpc>
                <a:spcPct val="100000"/>
              </a:lnSpc>
              <a:spcBef>
                <a:spcPts val="1100"/>
              </a:spcBef>
              <a:spcAft>
                <a:spcPts val="0"/>
              </a:spcAft>
              <a:buSzPts val="3700"/>
              <a:buNone/>
              <a:defRPr sz="3700"/>
            </a:lvl7pPr>
            <a:lvl8pPr lvl="7" algn="ctr">
              <a:lnSpc>
                <a:spcPct val="100000"/>
              </a:lnSpc>
              <a:spcBef>
                <a:spcPts val="1100"/>
              </a:spcBef>
              <a:spcAft>
                <a:spcPts val="0"/>
              </a:spcAft>
              <a:buSzPts val="3700"/>
              <a:buNone/>
              <a:defRPr sz="3700"/>
            </a:lvl8pPr>
            <a:lvl9pPr lvl="8" algn="ctr">
              <a:lnSpc>
                <a:spcPct val="100000"/>
              </a:lnSpc>
              <a:spcBef>
                <a:spcPts val="1100"/>
              </a:spcBef>
              <a:spcAft>
                <a:spcPts val="0"/>
              </a:spcAft>
              <a:buSzPts val="3700"/>
              <a:buNone/>
              <a:defRPr sz="3700"/>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 header">
    <p:spTree>
      <p:nvGrpSpPr>
        <p:cNvPr id="552" name="Shape 552"/>
        <p:cNvGrpSpPr/>
        <p:nvPr/>
      </p:nvGrpSpPr>
      <p:grpSpPr>
        <a:xfrm>
          <a:off x="0" y="0"/>
          <a:ext cx="0" cy="0"/>
          <a:chOff x="0" y="0"/>
          <a:chExt cx="0" cy="0"/>
        </a:xfrm>
      </p:grpSpPr>
      <p:sp>
        <p:nvSpPr>
          <p:cNvPr id="553" name="Google Shape;553;g37a2d7ecb02_0_544"/>
          <p:cNvSpPr txBox="1"/>
          <p:nvPr>
            <p:ph type="title"/>
          </p:nvPr>
        </p:nvSpPr>
        <p:spPr>
          <a:xfrm>
            <a:off x="415492" y="2867800"/>
            <a:ext cx="11357700" cy="1122300"/>
          </a:xfrm>
          <a:prstGeom prst="rect">
            <a:avLst/>
          </a:prstGeom>
        </p:spPr>
        <p:txBody>
          <a:bodyPr anchorCtr="0" anchor="ctr" bIns="121875" lIns="121875" spcFirstLastPara="1" rIns="121875" wrap="square" tIns="121875">
            <a:sp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p:cSld name="Title and body">
    <p:spTree>
      <p:nvGrpSpPr>
        <p:cNvPr id="554" name="Shape 554"/>
        <p:cNvGrpSpPr/>
        <p:nvPr/>
      </p:nvGrpSpPr>
      <p:grpSpPr>
        <a:xfrm>
          <a:off x="0" y="0"/>
          <a:ext cx="0" cy="0"/>
          <a:chOff x="0" y="0"/>
          <a:chExt cx="0" cy="0"/>
        </a:xfrm>
      </p:grpSpPr>
      <p:sp>
        <p:nvSpPr>
          <p:cNvPr id="555" name="Google Shape;555;g37a2d7ecb02_0_546"/>
          <p:cNvSpPr txBox="1"/>
          <p:nvPr>
            <p:ph type="title"/>
          </p:nvPr>
        </p:nvSpPr>
        <p:spPr>
          <a:xfrm>
            <a:off x="415492" y="593367"/>
            <a:ext cx="11357700" cy="763500"/>
          </a:xfrm>
          <a:prstGeom prst="rect">
            <a:avLst/>
          </a:prstGeom>
        </p:spPr>
        <p:txBody>
          <a:bodyPr anchorCtr="0" anchor="t" bIns="121875" lIns="121875" spcFirstLastPara="1" rIns="121875" wrap="square" tIns="121875">
            <a:sp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
        <p:nvSpPr>
          <p:cNvPr id="556" name="Google Shape;556;g37a2d7ecb02_0_546"/>
          <p:cNvSpPr txBox="1"/>
          <p:nvPr>
            <p:ph idx="1" type="body"/>
          </p:nvPr>
        </p:nvSpPr>
        <p:spPr>
          <a:xfrm>
            <a:off x="415492" y="1536633"/>
            <a:ext cx="11357700" cy="4555200"/>
          </a:xfrm>
          <a:prstGeom prst="rect">
            <a:avLst/>
          </a:prstGeom>
        </p:spPr>
        <p:txBody>
          <a:bodyPr anchorCtr="0" anchor="t" bIns="121875" lIns="121875" spcFirstLastPara="1" rIns="121875" wrap="square" tIns="121875">
            <a:spAutoFit/>
          </a:bodyPr>
          <a:lstStyle>
            <a:lvl1pPr indent="-330200" lvl="0" marL="457200">
              <a:spcBef>
                <a:spcPts val="0"/>
              </a:spcBef>
              <a:spcAft>
                <a:spcPts val="0"/>
              </a:spcAft>
              <a:buSzPts val="1600"/>
              <a:buChar char="●"/>
              <a:defRPr/>
            </a:lvl1pPr>
            <a:lvl2pPr indent="-330200" lvl="1" marL="914400">
              <a:spcBef>
                <a:spcPts val="1100"/>
              </a:spcBef>
              <a:spcAft>
                <a:spcPts val="0"/>
              </a:spcAft>
              <a:buSzPts val="1600"/>
              <a:buChar char="○"/>
              <a:defRPr/>
            </a:lvl2pPr>
            <a:lvl3pPr indent="-330200" lvl="2" marL="1371600">
              <a:spcBef>
                <a:spcPts val="1100"/>
              </a:spcBef>
              <a:spcAft>
                <a:spcPts val="0"/>
              </a:spcAft>
              <a:buSzPts val="1600"/>
              <a:buChar char="■"/>
              <a:defRPr/>
            </a:lvl3pPr>
            <a:lvl4pPr indent="-330200" lvl="3" marL="1828800">
              <a:spcBef>
                <a:spcPts val="1100"/>
              </a:spcBef>
              <a:spcAft>
                <a:spcPts val="0"/>
              </a:spcAft>
              <a:buSzPts val="1600"/>
              <a:buChar char="●"/>
              <a:defRPr/>
            </a:lvl4pPr>
            <a:lvl5pPr indent="-330200" lvl="4" marL="2286000">
              <a:spcBef>
                <a:spcPts val="1100"/>
              </a:spcBef>
              <a:spcAft>
                <a:spcPts val="0"/>
              </a:spcAft>
              <a:buSzPts val="1600"/>
              <a:buChar char="○"/>
              <a:defRPr/>
            </a:lvl5pPr>
            <a:lvl6pPr indent="-330200" lvl="5" marL="2743200">
              <a:spcBef>
                <a:spcPts val="1100"/>
              </a:spcBef>
              <a:spcAft>
                <a:spcPts val="0"/>
              </a:spcAft>
              <a:buSzPts val="1600"/>
              <a:buChar char="■"/>
              <a:defRPr/>
            </a:lvl6pPr>
            <a:lvl7pPr indent="-330200" lvl="6" marL="3200400">
              <a:spcBef>
                <a:spcPts val="1100"/>
              </a:spcBef>
              <a:spcAft>
                <a:spcPts val="0"/>
              </a:spcAft>
              <a:buSzPts val="1600"/>
              <a:buChar char="●"/>
              <a:defRPr/>
            </a:lvl7pPr>
            <a:lvl8pPr indent="-330200" lvl="7" marL="3657600">
              <a:spcBef>
                <a:spcPts val="1100"/>
              </a:spcBef>
              <a:spcAft>
                <a:spcPts val="0"/>
              </a:spcAft>
              <a:buSzPts val="1600"/>
              <a:buChar char="○"/>
              <a:defRPr/>
            </a:lvl8pPr>
            <a:lvl9pPr indent="-330200" lvl="8" marL="4114800">
              <a:spcBef>
                <a:spcPts val="1100"/>
              </a:spcBef>
              <a:spcAft>
                <a:spcPts val="1100"/>
              </a:spcAft>
              <a:buSzPts val="1600"/>
              <a:buChar char="■"/>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p:cSld name="Title and two columns">
    <p:spTree>
      <p:nvGrpSpPr>
        <p:cNvPr id="557" name="Shape 557"/>
        <p:cNvGrpSpPr/>
        <p:nvPr/>
      </p:nvGrpSpPr>
      <p:grpSpPr>
        <a:xfrm>
          <a:off x="0" y="0"/>
          <a:ext cx="0" cy="0"/>
          <a:chOff x="0" y="0"/>
          <a:chExt cx="0" cy="0"/>
        </a:xfrm>
      </p:grpSpPr>
      <p:sp>
        <p:nvSpPr>
          <p:cNvPr id="558" name="Google Shape;558;g37a2d7ecb02_0_549"/>
          <p:cNvSpPr txBox="1"/>
          <p:nvPr>
            <p:ph type="title"/>
          </p:nvPr>
        </p:nvSpPr>
        <p:spPr>
          <a:xfrm>
            <a:off x="415492" y="593367"/>
            <a:ext cx="11357700" cy="763500"/>
          </a:xfrm>
          <a:prstGeom prst="rect">
            <a:avLst/>
          </a:prstGeom>
        </p:spPr>
        <p:txBody>
          <a:bodyPr anchorCtr="0" anchor="t" bIns="121875" lIns="121875" spcFirstLastPara="1" rIns="121875" wrap="square" tIns="121875">
            <a:sp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
        <p:nvSpPr>
          <p:cNvPr id="559" name="Google Shape;559;g37a2d7ecb02_0_549"/>
          <p:cNvSpPr txBox="1"/>
          <p:nvPr>
            <p:ph idx="1" type="body"/>
          </p:nvPr>
        </p:nvSpPr>
        <p:spPr>
          <a:xfrm>
            <a:off x="415492" y="1536633"/>
            <a:ext cx="5331900" cy="4555200"/>
          </a:xfrm>
          <a:prstGeom prst="rect">
            <a:avLst/>
          </a:prstGeom>
        </p:spPr>
        <p:txBody>
          <a:bodyPr anchorCtr="0" anchor="t" bIns="121875" lIns="121875" spcFirstLastPara="1" rIns="121875" wrap="square" tIns="121875">
            <a:spAutoFit/>
          </a:bodyPr>
          <a:lstStyle>
            <a:lvl1pPr indent="-349250" lvl="0" marL="457200">
              <a:spcBef>
                <a:spcPts val="0"/>
              </a:spcBef>
              <a:spcAft>
                <a:spcPts val="0"/>
              </a:spcAft>
              <a:buSzPts val="1900"/>
              <a:buChar char="●"/>
              <a:defRPr sz="1900"/>
            </a:lvl1pPr>
            <a:lvl2pPr indent="-330200" lvl="1" marL="914400">
              <a:spcBef>
                <a:spcPts val="1100"/>
              </a:spcBef>
              <a:spcAft>
                <a:spcPts val="0"/>
              </a:spcAft>
              <a:buSzPts val="1600"/>
              <a:buChar char="○"/>
              <a:defRPr/>
            </a:lvl2pPr>
            <a:lvl3pPr indent="-330200" lvl="2" marL="1371600">
              <a:spcBef>
                <a:spcPts val="1100"/>
              </a:spcBef>
              <a:spcAft>
                <a:spcPts val="0"/>
              </a:spcAft>
              <a:buSzPts val="1600"/>
              <a:buChar char="■"/>
              <a:defRPr/>
            </a:lvl3pPr>
            <a:lvl4pPr indent="-330200" lvl="3" marL="1828800">
              <a:spcBef>
                <a:spcPts val="1100"/>
              </a:spcBef>
              <a:spcAft>
                <a:spcPts val="0"/>
              </a:spcAft>
              <a:buSzPts val="1600"/>
              <a:buChar char="●"/>
              <a:defRPr/>
            </a:lvl4pPr>
            <a:lvl5pPr indent="-330200" lvl="4" marL="2286000">
              <a:spcBef>
                <a:spcPts val="1100"/>
              </a:spcBef>
              <a:spcAft>
                <a:spcPts val="0"/>
              </a:spcAft>
              <a:buSzPts val="1600"/>
              <a:buChar char="○"/>
              <a:defRPr/>
            </a:lvl5pPr>
            <a:lvl6pPr indent="-330200" lvl="5" marL="2743200">
              <a:spcBef>
                <a:spcPts val="1100"/>
              </a:spcBef>
              <a:spcAft>
                <a:spcPts val="0"/>
              </a:spcAft>
              <a:buSzPts val="1600"/>
              <a:buChar char="■"/>
              <a:defRPr/>
            </a:lvl6pPr>
            <a:lvl7pPr indent="-330200" lvl="6" marL="3200400">
              <a:spcBef>
                <a:spcPts val="1100"/>
              </a:spcBef>
              <a:spcAft>
                <a:spcPts val="0"/>
              </a:spcAft>
              <a:buSzPts val="1600"/>
              <a:buChar char="●"/>
              <a:defRPr/>
            </a:lvl7pPr>
            <a:lvl8pPr indent="-330200" lvl="7" marL="3657600">
              <a:spcBef>
                <a:spcPts val="1100"/>
              </a:spcBef>
              <a:spcAft>
                <a:spcPts val="0"/>
              </a:spcAft>
              <a:buSzPts val="1600"/>
              <a:buChar char="○"/>
              <a:defRPr/>
            </a:lvl8pPr>
            <a:lvl9pPr indent="-330200" lvl="8" marL="4114800">
              <a:spcBef>
                <a:spcPts val="1100"/>
              </a:spcBef>
              <a:spcAft>
                <a:spcPts val="1100"/>
              </a:spcAft>
              <a:buSzPts val="1600"/>
              <a:buChar char="■"/>
              <a:defRPr/>
            </a:lvl9pPr>
          </a:lstStyle>
          <a:p/>
        </p:txBody>
      </p:sp>
      <p:sp>
        <p:nvSpPr>
          <p:cNvPr id="560" name="Google Shape;560;g37a2d7ecb02_0_549"/>
          <p:cNvSpPr txBox="1"/>
          <p:nvPr>
            <p:ph idx="2" type="body"/>
          </p:nvPr>
        </p:nvSpPr>
        <p:spPr>
          <a:xfrm>
            <a:off x="6441522" y="1536633"/>
            <a:ext cx="5331900" cy="4555200"/>
          </a:xfrm>
          <a:prstGeom prst="rect">
            <a:avLst/>
          </a:prstGeom>
        </p:spPr>
        <p:txBody>
          <a:bodyPr anchorCtr="0" anchor="t" bIns="121875" lIns="121875" spcFirstLastPara="1" rIns="121875" wrap="square" tIns="121875">
            <a:spAutoFit/>
          </a:bodyPr>
          <a:lstStyle>
            <a:lvl1pPr indent="-349250" lvl="0" marL="457200">
              <a:spcBef>
                <a:spcPts val="0"/>
              </a:spcBef>
              <a:spcAft>
                <a:spcPts val="0"/>
              </a:spcAft>
              <a:buSzPts val="1900"/>
              <a:buChar char="●"/>
              <a:defRPr sz="1900"/>
            </a:lvl1pPr>
            <a:lvl2pPr indent="-330200" lvl="1" marL="914400">
              <a:spcBef>
                <a:spcPts val="1100"/>
              </a:spcBef>
              <a:spcAft>
                <a:spcPts val="0"/>
              </a:spcAft>
              <a:buSzPts val="1600"/>
              <a:buChar char="○"/>
              <a:defRPr/>
            </a:lvl2pPr>
            <a:lvl3pPr indent="-330200" lvl="2" marL="1371600">
              <a:spcBef>
                <a:spcPts val="1100"/>
              </a:spcBef>
              <a:spcAft>
                <a:spcPts val="0"/>
              </a:spcAft>
              <a:buSzPts val="1600"/>
              <a:buChar char="■"/>
              <a:defRPr/>
            </a:lvl3pPr>
            <a:lvl4pPr indent="-330200" lvl="3" marL="1828800">
              <a:spcBef>
                <a:spcPts val="1100"/>
              </a:spcBef>
              <a:spcAft>
                <a:spcPts val="0"/>
              </a:spcAft>
              <a:buSzPts val="1600"/>
              <a:buChar char="●"/>
              <a:defRPr/>
            </a:lvl4pPr>
            <a:lvl5pPr indent="-330200" lvl="4" marL="2286000">
              <a:spcBef>
                <a:spcPts val="1100"/>
              </a:spcBef>
              <a:spcAft>
                <a:spcPts val="0"/>
              </a:spcAft>
              <a:buSzPts val="1600"/>
              <a:buChar char="○"/>
              <a:defRPr/>
            </a:lvl5pPr>
            <a:lvl6pPr indent="-330200" lvl="5" marL="2743200">
              <a:spcBef>
                <a:spcPts val="1100"/>
              </a:spcBef>
              <a:spcAft>
                <a:spcPts val="0"/>
              </a:spcAft>
              <a:buSzPts val="1600"/>
              <a:buChar char="■"/>
              <a:defRPr/>
            </a:lvl6pPr>
            <a:lvl7pPr indent="-330200" lvl="6" marL="3200400">
              <a:spcBef>
                <a:spcPts val="1100"/>
              </a:spcBef>
              <a:spcAft>
                <a:spcPts val="0"/>
              </a:spcAft>
              <a:buSzPts val="1600"/>
              <a:buChar char="●"/>
              <a:defRPr/>
            </a:lvl7pPr>
            <a:lvl8pPr indent="-330200" lvl="7" marL="3657600">
              <a:spcBef>
                <a:spcPts val="1100"/>
              </a:spcBef>
              <a:spcAft>
                <a:spcPts val="0"/>
              </a:spcAft>
              <a:buSzPts val="1600"/>
              <a:buChar char="○"/>
              <a:defRPr/>
            </a:lvl8pPr>
            <a:lvl9pPr indent="-330200" lvl="8" marL="4114800">
              <a:spcBef>
                <a:spcPts val="1100"/>
              </a:spcBef>
              <a:spcAft>
                <a:spcPts val="1100"/>
              </a:spcAft>
              <a:buSzPts val="1600"/>
              <a:buChar char="■"/>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561" name="Shape 561"/>
        <p:cNvGrpSpPr/>
        <p:nvPr/>
      </p:nvGrpSpPr>
      <p:grpSpPr>
        <a:xfrm>
          <a:off x="0" y="0"/>
          <a:ext cx="0" cy="0"/>
          <a:chOff x="0" y="0"/>
          <a:chExt cx="0" cy="0"/>
        </a:xfrm>
      </p:grpSpPr>
      <p:sp>
        <p:nvSpPr>
          <p:cNvPr id="562" name="Google Shape;562;g37a2d7ecb02_0_553"/>
          <p:cNvSpPr txBox="1"/>
          <p:nvPr>
            <p:ph type="title"/>
          </p:nvPr>
        </p:nvSpPr>
        <p:spPr>
          <a:xfrm>
            <a:off x="415492" y="593367"/>
            <a:ext cx="11357700" cy="763500"/>
          </a:xfrm>
          <a:prstGeom prst="rect">
            <a:avLst/>
          </a:prstGeom>
        </p:spPr>
        <p:txBody>
          <a:bodyPr anchorCtr="0" anchor="t" bIns="121875" lIns="121875" spcFirstLastPara="1" rIns="121875" wrap="square" tIns="121875">
            <a:sp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 column text">
    <p:spTree>
      <p:nvGrpSpPr>
        <p:cNvPr id="563" name="Shape 563"/>
        <p:cNvGrpSpPr/>
        <p:nvPr/>
      </p:nvGrpSpPr>
      <p:grpSpPr>
        <a:xfrm>
          <a:off x="0" y="0"/>
          <a:ext cx="0" cy="0"/>
          <a:chOff x="0" y="0"/>
          <a:chExt cx="0" cy="0"/>
        </a:xfrm>
      </p:grpSpPr>
      <p:sp>
        <p:nvSpPr>
          <p:cNvPr id="564" name="Google Shape;564;g37a2d7ecb02_0_555"/>
          <p:cNvSpPr txBox="1"/>
          <p:nvPr>
            <p:ph type="title"/>
          </p:nvPr>
        </p:nvSpPr>
        <p:spPr>
          <a:xfrm>
            <a:off x="415492" y="740800"/>
            <a:ext cx="3743100" cy="1007700"/>
          </a:xfrm>
          <a:prstGeom prst="rect">
            <a:avLst/>
          </a:prstGeom>
        </p:spPr>
        <p:txBody>
          <a:bodyPr anchorCtr="0" anchor="b" bIns="121875" lIns="121875" spcFirstLastPara="1" rIns="121875" wrap="square" tIns="121875">
            <a:spAutoFit/>
          </a:bodyPr>
          <a:lstStyle>
            <a:lvl1pPr lvl="0">
              <a:spcBef>
                <a:spcPts val="0"/>
              </a:spcBef>
              <a:spcAft>
                <a:spcPts val="0"/>
              </a:spcAft>
              <a:buSzPts val="3200"/>
              <a:buNone/>
              <a:defRPr sz="3200"/>
            </a:lvl1pPr>
            <a:lvl2pPr lvl="1">
              <a:spcBef>
                <a:spcPts val="0"/>
              </a:spcBef>
              <a:spcAft>
                <a:spcPts val="0"/>
              </a:spcAft>
              <a:buSzPts val="3200"/>
              <a:buNone/>
              <a:defRPr sz="3200"/>
            </a:lvl2pPr>
            <a:lvl3pPr lvl="2">
              <a:spcBef>
                <a:spcPts val="0"/>
              </a:spcBef>
              <a:spcAft>
                <a:spcPts val="0"/>
              </a:spcAft>
              <a:buSzPts val="3200"/>
              <a:buNone/>
              <a:defRPr sz="3200"/>
            </a:lvl3pPr>
            <a:lvl4pPr lvl="3">
              <a:spcBef>
                <a:spcPts val="0"/>
              </a:spcBef>
              <a:spcAft>
                <a:spcPts val="0"/>
              </a:spcAft>
              <a:buSzPts val="3200"/>
              <a:buNone/>
              <a:defRPr sz="3200"/>
            </a:lvl4pPr>
            <a:lvl5pPr lvl="4">
              <a:spcBef>
                <a:spcPts val="0"/>
              </a:spcBef>
              <a:spcAft>
                <a:spcPts val="0"/>
              </a:spcAft>
              <a:buSzPts val="3200"/>
              <a:buNone/>
              <a:defRPr sz="3200"/>
            </a:lvl5pPr>
            <a:lvl6pPr lvl="5">
              <a:spcBef>
                <a:spcPts val="0"/>
              </a:spcBef>
              <a:spcAft>
                <a:spcPts val="0"/>
              </a:spcAft>
              <a:buSzPts val="3200"/>
              <a:buNone/>
              <a:defRPr sz="3200"/>
            </a:lvl6pPr>
            <a:lvl7pPr lvl="6">
              <a:spcBef>
                <a:spcPts val="0"/>
              </a:spcBef>
              <a:spcAft>
                <a:spcPts val="0"/>
              </a:spcAft>
              <a:buSzPts val="3200"/>
              <a:buNone/>
              <a:defRPr sz="3200"/>
            </a:lvl7pPr>
            <a:lvl8pPr lvl="7">
              <a:spcBef>
                <a:spcPts val="0"/>
              </a:spcBef>
              <a:spcAft>
                <a:spcPts val="0"/>
              </a:spcAft>
              <a:buSzPts val="3200"/>
              <a:buNone/>
              <a:defRPr sz="3200"/>
            </a:lvl8pPr>
            <a:lvl9pPr lvl="8">
              <a:spcBef>
                <a:spcPts val="0"/>
              </a:spcBef>
              <a:spcAft>
                <a:spcPts val="0"/>
              </a:spcAft>
              <a:buSzPts val="3200"/>
              <a:buNone/>
              <a:defRPr sz="3200"/>
            </a:lvl9pPr>
          </a:lstStyle>
          <a:p/>
        </p:txBody>
      </p:sp>
      <p:sp>
        <p:nvSpPr>
          <p:cNvPr id="565" name="Google Shape;565;g37a2d7ecb02_0_555"/>
          <p:cNvSpPr txBox="1"/>
          <p:nvPr>
            <p:ph idx="1" type="body"/>
          </p:nvPr>
        </p:nvSpPr>
        <p:spPr>
          <a:xfrm>
            <a:off x="415492" y="1852800"/>
            <a:ext cx="3743100" cy="4239300"/>
          </a:xfrm>
          <a:prstGeom prst="rect">
            <a:avLst/>
          </a:prstGeom>
        </p:spPr>
        <p:txBody>
          <a:bodyPr anchorCtr="0" anchor="t" bIns="121875" lIns="121875" spcFirstLastPara="1" rIns="121875" wrap="square" tIns="121875">
            <a:spAutoFit/>
          </a:bodyPr>
          <a:lstStyle>
            <a:lvl1pPr indent="-330200" lvl="0" marL="457200">
              <a:spcBef>
                <a:spcPts val="0"/>
              </a:spcBef>
              <a:spcAft>
                <a:spcPts val="0"/>
              </a:spcAft>
              <a:buSzPts val="1600"/>
              <a:buChar char="●"/>
              <a:defRPr/>
            </a:lvl1pPr>
            <a:lvl2pPr indent="-330200" lvl="1" marL="914400">
              <a:spcBef>
                <a:spcPts val="1100"/>
              </a:spcBef>
              <a:spcAft>
                <a:spcPts val="0"/>
              </a:spcAft>
              <a:buSzPts val="1600"/>
              <a:buChar char="○"/>
              <a:defRPr/>
            </a:lvl2pPr>
            <a:lvl3pPr indent="-330200" lvl="2" marL="1371600">
              <a:spcBef>
                <a:spcPts val="1100"/>
              </a:spcBef>
              <a:spcAft>
                <a:spcPts val="0"/>
              </a:spcAft>
              <a:buSzPts val="1600"/>
              <a:buChar char="■"/>
              <a:defRPr/>
            </a:lvl3pPr>
            <a:lvl4pPr indent="-330200" lvl="3" marL="1828800">
              <a:spcBef>
                <a:spcPts val="1100"/>
              </a:spcBef>
              <a:spcAft>
                <a:spcPts val="0"/>
              </a:spcAft>
              <a:buSzPts val="1600"/>
              <a:buChar char="●"/>
              <a:defRPr/>
            </a:lvl4pPr>
            <a:lvl5pPr indent="-330200" lvl="4" marL="2286000">
              <a:spcBef>
                <a:spcPts val="1100"/>
              </a:spcBef>
              <a:spcAft>
                <a:spcPts val="0"/>
              </a:spcAft>
              <a:buSzPts val="1600"/>
              <a:buChar char="○"/>
              <a:defRPr/>
            </a:lvl5pPr>
            <a:lvl6pPr indent="-330200" lvl="5" marL="2743200">
              <a:spcBef>
                <a:spcPts val="1100"/>
              </a:spcBef>
              <a:spcAft>
                <a:spcPts val="0"/>
              </a:spcAft>
              <a:buSzPts val="1600"/>
              <a:buChar char="■"/>
              <a:defRPr/>
            </a:lvl6pPr>
            <a:lvl7pPr indent="-330200" lvl="6" marL="3200400">
              <a:spcBef>
                <a:spcPts val="1100"/>
              </a:spcBef>
              <a:spcAft>
                <a:spcPts val="0"/>
              </a:spcAft>
              <a:buSzPts val="1600"/>
              <a:buChar char="●"/>
              <a:defRPr/>
            </a:lvl7pPr>
            <a:lvl8pPr indent="-330200" lvl="7" marL="3657600">
              <a:spcBef>
                <a:spcPts val="1100"/>
              </a:spcBef>
              <a:spcAft>
                <a:spcPts val="0"/>
              </a:spcAft>
              <a:buSzPts val="1600"/>
              <a:buChar char="○"/>
              <a:defRPr/>
            </a:lvl8pPr>
            <a:lvl9pPr indent="-330200" lvl="8" marL="4114800">
              <a:spcBef>
                <a:spcPts val="1100"/>
              </a:spcBef>
              <a:spcAft>
                <a:spcPts val="1100"/>
              </a:spcAft>
              <a:buSzPts val="1600"/>
              <a:buChar cha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agenda">
  <p:cSld name="BLANK_1_1_1_1_1_1_1_1_1_1_1">
    <p:spTree>
      <p:nvGrpSpPr>
        <p:cNvPr id="23" name="Shape 23"/>
        <p:cNvGrpSpPr/>
        <p:nvPr/>
      </p:nvGrpSpPr>
      <p:grpSpPr>
        <a:xfrm>
          <a:off x="0" y="0"/>
          <a:ext cx="0" cy="0"/>
          <a:chOff x="0" y="0"/>
          <a:chExt cx="0" cy="0"/>
        </a:xfrm>
      </p:grpSpPr>
      <p:sp>
        <p:nvSpPr>
          <p:cNvPr id="24" name="Google Shape;24;g37a2d7ecb02_0_15"/>
          <p:cNvSpPr txBox="1"/>
          <p:nvPr>
            <p:ph idx="1" type="body"/>
          </p:nvPr>
        </p:nvSpPr>
        <p:spPr>
          <a:xfrm>
            <a:off x="1233879" y="1605367"/>
            <a:ext cx="5370300" cy="4895100"/>
          </a:xfrm>
          <a:prstGeom prst="rect">
            <a:avLst/>
          </a:prstGeom>
        </p:spPr>
        <p:txBody>
          <a:bodyPr anchorCtr="0" anchor="t" bIns="121875" lIns="121875" spcFirstLastPara="1" rIns="121875" wrap="square" tIns="121875">
            <a:normAutofit/>
          </a:bodyPr>
          <a:lstStyle>
            <a:lvl1pPr indent="-355600" lvl="0" marL="457200">
              <a:lnSpc>
                <a:spcPct val="170000"/>
              </a:lnSpc>
              <a:spcBef>
                <a:spcPts val="0"/>
              </a:spcBef>
              <a:spcAft>
                <a:spcPts val="0"/>
              </a:spcAft>
              <a:buSzPts val="2000"/>
              <a:buFont typeface="Manrope Medium"/>
              <a:buChar char="●"/>
              <a:defRPr sz="2000">
                <a:latin typeface="Manrope Medium"/>
                <a:ea typeface="Manrope Medium"/>
                <a:cs typeface="Manrope Medium"/>
                <a:sym typeface="Manrope Medium"/>
              </a:defRPr>
            </a:lvl1pPr>
            <a:lvl2pPr indent="-355600" lvl="1" marL="914400">
              <a:lnSpc>
                <a:spcPct val="170000"/>
              </a:lnSpc>
              <a:spcBef>
                <a:spcPts val="0"/>
              </a:spcBef>
              <a:spcAft>
                <a:spcPts val="0"/>
              </a:spcAft>
              <a:buSzPts val="2000"/>
              <a:buFont typeface="Manrope Medium"/>
              <a:buChar char="○"/>
              <a:defRPr sz="2000">
                <a:latin typeface="Manrope Medium"/>
                <a:ea typeface="Manrope Medium"/>
                <a:cs typeface="Manrope Medium"/>
                <a:sym typeface="Manrope Medium"/>
              </a:defRPr>
            </a:lvl2pPr>
            <a:lvl3pPr indent="-355600" lvl="2" marL="1371600">
              <a:lnSpc>
                <a:spcPct val="170000"/>
              </a:lnSpc>
              <a:spcBef>
                <a:spcPts val="0"/>
              </a:spcBef>
              <a:spcAft>
                <a:spcPts val="0"/>
              </a:spcAft>
              <a:buSzPts val="2000"/>
              <a:buFont typeface="Manrope Medium"/>
              <a:buChar char="■"/>
              <a:defRPr sz="2000">
                <a:latin typeface="Manrope Medium"/>
                <a:ea typeface="Manrope Medium"/>
                <a:cs typeface="Manrope Medium"/>
                <a:sym typeface="Manrope Medium"/>
              </a:defRPr>
            </a:lvl3pPr>
            <a:lvl4pPr indent="-355600" lvl="3" marL="1828800">
              <a:lnSpc>
                <a:spcPct val="170000"/>
              </a:lnSpc>
              <a:spcBef>
                <a:spcPts val="0"/>
              </a:spcBef>
              <a:spcAft>
                <a:spcPts val="0"/>
              </a:spcAft>
              <a:buSzPts val="2000"/>
              <a:buFont typeface="Manrope Medium"/>
              <a:buChar char="●"/>
              <a:defRPr sz="2000">
                <a:latin typeface="Manrope Medium"/>
                <a:ea typeface="Manrope Medium"/>
                <a:cs typeface="Manrope Medium"/>
                <a:sym typeface="Manrope Medium"/>
              </a:defRPr>
            </a:lvl4pPr>
            <a:lvl5pPr indent="-355600" lvl="4" marL="2286000">
              <a:lnSpc>
                <a:spcPct val="170000"/>
              </a:lnSpc>
              <a:spcBef>
                <a:spcPts val="0"/>
              </a:spcBef>
              <a:spcAft>
                <a:spcPts val="0"/>
              </a:spcAft>
              <a:buSzPts val="2000"/>
              <a:buFont typeface="Manrope Medium"/>
              <a:buChar char="○"/>
              <a:defRPr sz="2000">
                <a:latin typeface="Manrope Medium"/>
                <a:ea typeface="Manrope Medium"/>
                <a:cs typeface="Manrope Medium"/>
                <a:sym typeface="Manrope Medium"/>
              </a:defRPr>
            </a:lvl5pPr>
            <a:lvl6pPr indent="-355600" lvl="5" marL="2743200">
              <a:lnSpc>
                <a:spcPct val="170000"/>
              </a:lnSpc>
              <a:spcBef>
                <a:spcPts val="0"/>
              </a:spcBef>
              <a:spcAft>
                <a:spcPts val="0"/>
              </a:spcAft>
              <a:buSzPts val="2000"/>
              <a:buFont typeface="Manrope Medium"/>
              <a:buChar char="■"/>
              <a:defRPr sz="2000">
                <a:latin typeface="Manrope Medium"/>
                <a:ea typeface="Manrope Medium"/>
                <a:cs typeface="Manrope Medium"/>
                <a:sym typeface="Manrope Medium"/>
              </a:defRPr>
            </a:lvl6pPr>
            <a:lvl7pPr indent="-355600" lvl="6" marL="3200400">
              <a:lnSpc>
                <a:spcPct val="170000"/>
              </a:lnSpc>
              <a:spcBef>
                <a:spcPts val="0"/>
              </a:spcBef>
              <a:spcAft>
                <a:spcPts val="0"/>
              </a:spcAft>
              <a:buSzPts val="2000"/>
              <a:buFont typeface="Manrope Medium"/>
              <a:buChar char="●"/>
              <a:defRPr sz="2000">
                <a:latin typeface="Manrope Medium"/>
                <a:ea typeface="Manrope Medium"/>
                <a:cs typeface="Manrope Medium"/>
                <a:sym typeface="Manrope Medium"/>
              </a:defRPr>
            </a:lvl7pPr>
            <a:lvl8pPr indent="-355600" lvl="7" marL="3657600">
              <a:lnSpc>
                <a:spcPct val="170000"/>
              </a:lnSpc>
              <a:spcBef>
                <a:spcPts val="0"/>
              </a:spcBef>
              <a:spcAft>
                <a:spcPts val="0"/>
              </a:spcAft>
              <a:buSzPts val="2000"/>
              <a:buFont typeface="Manrope Medium"/>
              <a:buChar char="○"/>
              <a:defRPr sz="2000">
                <a:latin typeface="Manrope Medium"/>
                <a:ea typeface="Manrope Medium"/>
                <a:cs typeface="Manrope Medium"/>
                <a:sym typeface="Manrope Medium"/>
              </a:defRPr>
            </a:lvl8pPr>
            <a:lvl9pPr indent="-355600" lvl="8" marL="4114800">
              <a:lnSpc>
                <a:spcPct val="170000"/>
              </a:lnSpc>
              <a:spcBef>
                <a:spcPts val="0"/>
              </a:spcBef>
              <a:spcAft>
                <a:spcPts val="0"/>
              </a:spcAft>
              <a:buSzPts val="2000"/>
              <a:buFont typeface="Manrope Medium"/>
              <a:buChar char="■"/>
              <a:defRPr sz="2000">
                <a:latin typeface="Manrope Medium"/>
                <a:ea typeface="Manrope Medium"/>
                <a:cs typeface="Manrope Medium"/>
                <a:sym typeface="Manrope Medium"/>
              </a:defRPr>
            </a:lvl9pPr>
          </a:lstStyle>
          <a:p/>
        </p:txBody>
      </p:sp>
      <p:grpSp>
        <p:nvGrpSpPr>
          <p:cNvPr id="25" name="Google Shape;25;g37a2d7ecb02_0_15"/>
          <p:cNvGrpSpPr/>
          <p:nvPr/>
        </p:nvGrpSpPr>
        <p:grpSpPr>
          <a:xfrm>
            <a:off x="-8998" y="769247"/>
            <a:ext cx="12189147" cy="5486263"/>
            <a:chOff x="-6750" y="576950"/>
            <a:chExt cx="9144146" cy="4114800"/>
          </a:xfrm>
        </p:grpSpPr>
        <p:cxnSp>
          <p:nvCxnSpPr>
            <p:cNvPr id="26" name="Google Shape;26;g37a2d7ecb02_0_15"/>
            <p:cNvCxnSpPr/>
            <p:nvPr/>
          </p:nvCxnSpPr>
          <p:spPr>
            <a:xfrm>
              <a:off x="-6750" y="576950"/>
              <a:ext cx="9137400" cy="0"/>
            </a:xfrm>
            <a:prstGeom prst="straightConnector1">
              <a:avLst/>
            </a:prstGeom>
            <a:noFill/>
            <a:ln cap="flat" cmpd="sng" w="9525">
              <a:solidFill>
                <a:schemeClr val="accent5"/>
              </a:solidFill>
              <a:prstDash val="solid"/>
              <a:round/>
              <a:headEnd len="sm" w="sm" type="none"/>
              <a:tailEnd len="sm" w="sm" type="none"/>
            </a:ln>
          </p:spPr>
        </p:cxnSp>
        <p:cxnSp>
          <p:nvCxnSpPr>
            <p:cNvPr id="27" name="Google Shape;27;g37a2d7ecb02_0_15"/>
            <p:cNvCxnSpPr/>
            <p:nvPr/>
          </p:nvCxnSpPr>
          <p:spPr>
            <a:xfrm>
              <a:off x="-4" y="1091300"/>
              <a:ext cx="9137400" cy="0"/>
            </a:xfrm>
            <a:prstGeom prst="straightConnector1">
              <a:avLst/>
            </a:prstGeom>
            <a:noFill/>
            <a:ln cap="flat" cmpd="sng" w="9525">
              <a:solidFill>
                <a:schemeClr val="accent5"/>
              </a:solidFill>
              <a:prstDash val="solid"/>
              <a:round/>
              <a:headEnd len="sm" w="sm" type="none"/>
              <a:tailEnd len="sm" w="sm" type="none"/>
            </a:ln>
          </p:spPr>
        </p:cxnSp>
        <p:cxnSp>
          <p:nvCxnSpPr>
            <p:cNvPr id="28" name="Google Shape;28;g37a2d7ecb02_0_15"/>
            <p:cNvCxnSpPr/>
            <p:nvPr/>
          </p:nvCxnSpPr>
          <p:spPr>
            <a:xfrm>
              <a:off x="-4" y="1605650"/>
              <a:ext cx="9137400" cy="0"/>
            </a:xfrm>
            <a:prstGeom prst="straightConnector1">
              <a:avLst/>
            </a:prstGeom>
            <a:noFill/>
            <a:ln cap="flat" cmpd="sng" w="9525">
              <a:solidFill>
                <a:schemeClr val="accent5"/>
              </a:solidFill>
              <a:prstDash val="solid"/>
              <a:round/>
              <a:headEnd len="sm" w="sm" type="none"/>
              <a:tailEnd len="sm" w="sm" type="none"/>
            </a:ln>
          </p:spPr>
        </p:cxnSp>
        <p:cxnSp>
          <p:nvCxnSpPr>
            <p:cNvPr id="29" name="Google Shape;29;g37a2d7ecb02_0_15"/>
            <p:cNvCxnSpPr/>
            <p:nvPr/>
          </p:nvCxnSpPr>
          <p:spPr>
            <a:xfrm>
              <a:off x="-4" y="2120000"/>
              <a:ext cx="9137400" cy="0"/>
            </a:xfrm>
            <a:prstGeom prst="straightConnector1">
              <a:avLst/>
            </a:prstGeom>
            <a:noFill/>
            <a:ln cap="flat" cmpd="sng" w="9525">
              <a:solidFill>
                <a:schemeClr val="accent5"/>
              </a:solidFill>
              <a:prstDash val="solid"/>
              <a:round/>
              <a:headEnd len="sm" w="sm" type="none"/>
              <a:tailEnd len="sm" w="sm" type="none"/>
            </a:ln>
          </p:spPr>
        </p:cxnSp>
        <p:cxnSp>
          <p:nvCxnSpPr>
            <p:cNvPr id="30" name="Google Shape;30;g37a2d7ecb02_0_15"/>
            <p:cNvCxnSpPr/>
            <p:nvPr/>
          </p:nvCxnSpPr>
          <p:spPr>
            <a:xfrm>
              <a:off x="-4" y="2634350"/>
              <a:ext cx="9137400" cy="0"/>
            </a:xfrm>
            <a:prstGeom prst="straightConnector1">
              <a:avLst/>
            </a:prstGeom>
            <a:noFill/>
            <a:ln cap="flat" cmpd="sng" w="9525">
              <a:solidFill>
                <a:schemeClr val="accent5"/>
              </a:solidFill>
              <a:prstDash val="solid"/>
              <a:round/>
              <a:headEnd len="sm" w="sm" type="none"/>
              <a:tailEnd len="sm" w="sm" type="none"/>
            </a:ln>
          </p:spPr>
        </p:cxnSp>
        <p:cxnSp>
          <p:nvCxnSpPr>
            <p:cNvPr id="31" name="Google Shape;31;g37a2d7ecb02_0_15"/>
            <p:cNvCxnSpPr/>
            <p:nvPr/>
          </p:nvCxnSpPr>
          <p:spPr>
            <a:xfrm>
              <a:off x="-4" y="3148700"/>
              <a:ext cx="9137400" cy="0"/>
            </a:xfrm>
            <a:prstGeom prst="straightConnector1">
              <a:avLst/>
            </a:prstGeom>
            <a:noFill/>
            <a:ln cap="flat" cmpd="sng" w="9525">
              <a:solidFill>
                <a:schemeClr val="accent5"/>
              </a:solidFill>
              <a:prstDash val="solid"/>
              <a:round/>
              <a:headEnd len="sm" w="sm" type="none"/>
              <a:tailEnd len="sm" w="sm" type="none"/>
            </a:ln>
          </p:spPr>
        </p:cxnSp>
        <p:cxnSp>
          <p:nvCxnSpPr>
            <p:cNvPr id="32" name="Google Shape;32;g37a2d7ecb02_0_15"/>
            <p:cNvCxnSpPr/>
            <p:nvPr/>
          </p:nvCxnSpPr>
          <p:spPr>
            <a:xfrm>
              <a:off x="-4" y="3663050"/>
              <a:ext cx="9137400" cy="0"/>
            </a:xfrm>
            <a:prstGeom prst="straightConnector1">
              <a:avLst/>
            </a:prstGeom>
            <a:noFill/>
            <a:ln cap="flat" cmpd="sng" w="9525">
              <a:solidFill>
                <a:schemeClr val="accent5"/>
              </a:solidFill>
              <a:prstDash val="solid"/>
              <a:round/>
              <a:headEnd len="sm" w="sm" type="none"/>
              <a:tailEnd len="sm" w="sm" type="none"/>
            </a:ln>
          </p:spPr>
        </p:cxnSp>
        <p:cxnSp>
          <p:nvCxnSpPr>
            <p:cNvPr id="33" name="Google Shape;33;g37a2d7ecb02_0_15"/>
            <p:cNvCxnSpPr/>
            <p:nvPr/>
          </p:nvCxnSpPr>
          <p:spPr>
            <a:xfrm>
              <a:off x="-4" y="4177400"/>
              <a:ext cx="9137400" cy="0"/>
            </a:xfrm>
            <a:prstGeom prst="straightConnector1">
              <a:avLst/>
            </a:prstGeom>
            <a:noFill/>
            <a:ln cap="flat" cmpd="sng" w="9525">
              <a:solidFill>
                <a:schemeClr val="accent5"/>
              </a:solidFill>
              <a:prstDash val="solid"/>
              <a:round/>
              <a:headEnd len="sm" w="sm" type="none"/>
              <a:tailEnd len="sm" w="sm" type="none"/>
            </a:ln>
          </p:spPr>
        </p:cxnSp>
        <p:cxnSp>
          <p:nvCxnSpPr>
            <p:cNvPr id="34" name="Google Shape;34;g37a2d7ecb02_0_15"/>
            <p:cNvCxnSpPr/>
            <p:nvPr/>
          </p:nvCxnSpPr>
          <p:spPr>
            <a:xfrm>
              <a:off x="-4" y="4691750"/>
              <a:ext cx="9137400" cy="0"/>
            </a:xfrm>
            <a:prstGeom prst="straightConnector1">
              <a:avLst/>
            </a:prstGeom>
            <a:noFill/>
            <a:ln cap="flat" cmpd="sng" w="9525">
              <a:solidFill>
                <a:schemeClr val="accent5"/>
              </a:solidFill>
              <a:prstDash val="solid"/>
              <a:round/>
              <a:headEnd len="sm" w="sm" type="none"/>
              <a:tailEnd len="sm" w="sm" type="none"/>
            </a:ln>
          </p:spPr>
        </p:cxnSp>
      </p:grpSp>
      <p:cxnSp>
        <p:nvCxnSpPr>
          <p:cNvPr id="35" name="Google Shape;35;g37a2d7ecb02_0_15"/>
          <p:cNvCxnSpPr/>
          <p:nvPr/>
        </p:nvCxnSpPr>
        <p:spPr>
          <a:xfrm>
            <a:off x="946820" y="0"/>
            <a:ext cx="0" cy="6858000"/>
          </a:xfrm>
          <a:prstGeom prst="straightConnector1">
            <a:avLst/>
          </a:prstGeom>
          <a:noFill/>
          <a:ln cap="flat" cmpd="sng" w="9525">
            <a:solidFill>
              <a:schemeClr val="accent1"/>
            </a:solidFill>
            <a:prstDash val="solid"/>
            <a:round/>
            <a:headEnd len="sm" w="sm" type="none"/>
            <a:tailEnd len="sm" w="sm" type="none"/>
          </a:ln>
        </p:spPr>
      </p:cxnSp>
      <p:cxnSp>
        <p:nvCxnSpPr>
          <p:cNvPr id="36" name="Google Shape;36;g37a2d7ecb02_0_15"/>
          <p:cNvCxnSpPr/>
          <p:nvPr/>
        </p:nvCxnSpPr>
        <p:spPr>
          <a:xfrm>
            <a:off x="886202" y="0"/>
            <a:ext cx="0" cy="6858000"/>
          </a:xfrm>
          <a:prstGeom prst="straightConnector1">
            <a:avLst/>
          </a:prstGeom>
          <a:noFill/>
          <a:ln cap="flat" cmpd="sng" w="9525">
            <a:solidFill>
              <a:schemeClr val="accent1"/>
            </a:solidFill>
            <a:prstDash val="solid"/>
            <a:round/>
            <a:headEnd len="sm" w="sm" type="none"/>
            <a:tailEnd len="sm" w="sm" type="none"/>
          </a:ln>
        </p:spPr>
      </p:cxnSp>
      <p:sp>
        <p:nvSpPr>
          <p:cNvPr id="37" name="Google Shape;37;g37a2d7ecb02_0_15"/>
          <p:cNvSpPr/>
          <p:nvPr/>
        </p:nvSpPr>
        <p:spPr>
          <a:xfrm>
            <a:off x="327148" y="2056063"/>
            <a:ext cx="176700" cy="169500"/>
          </a:xfrm>
          <a:prstGeom prst="ellipse">
            <a:avLst/>
          </a:prstGeom>
          <a:solidFill>
            <a:schemeClr val="accent5"/>
          </a:solidFill>
          <a:ln cap="flat" cmpd="sng" w="9525">
            <a:solidFill>
              <a:schemeClr val="accent5"/>
            </a:solidFill>
            <a:prstDash val="solid"/>
            <a:round/>
            <a:headEnd len="sm" w="sm" type="none"/>
            <a:tailEnd len="sm" w="sm" type="none"/>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lt1"/>
              </a:solidFill>
              <a:latin typeface="Manrope"/>
              <a:ea typeface="Manrope"/>
              <a:cs typeface="Manrope"/>
              <a:sym typeface="Manrope"/>
            </a:endParaRPr>
          </a:p>
        </p:txBody>
      </p:sp>
      <p:sp>
        <p:nvSpPr>
          <p:cNvPr id="38" name="Google Shape;38;g37a2d7ecb02_0_15"/>
          <p:cNvSpPr/>
          <p:nvPr/>
        </p:nvSpPr>
        <p:spPr>
          <a:xfrm>
            <a:off x="327148" y="4799280"/>
            <a:ext cx="176700" cy="169500"/>
          </a:xfrm>
          <a:prstGeom prst="ellipse">
            <a:avLst/>
          </a:prstGeom>
          <a:solidFill>
            <a:schemeClr val="accent5"/>
          </a:solidFill>
          <a:ln cap="flat" cmpd="sng" w="9525">
            <a:solidFill>
              <a:schemeClr val="accent5"/>
            </a:solidFill>
            <a:prstDash val="solid"/>
            <a:round/>
            <a:headEnd len="sm" w="sm" type="none"/>
            <a:tailEnd len="sm" w="sm" type="none"/>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lt1"/>
              </a:solidFill>
              <a:latin typeface="Manrope"/>
              <a:ea typeface="Manrope"/>
              <a:cs typeface="Manrope"/>
              <a:sym typeface="Manrope"/>
            </a:endParaRPr>
          </a:p>
        </p:txBody>
      </p:sp>
      <p:sp>
        <p:nvSpPr>
          <p:cNvPr id="39" name="Google Shape;39;g37a2d7ecb02_0_15"/>
          <p:cNvSpPr txBox="1"/>
          <p:nvPr>
            <p:ph type="title"/>
          </p:nvPr>
        </p:nvSpPr>
        <p:spPr>
          <a:xfrm rot="-289153">
            <a:off x="783463" y="660129"/>
            <a:ext cx="2799597" cy="759567"/>
          </a:xfrm>
          <a:prstGeom prst="rect">
            <a:avLst/>
          </a:prstGeom>
          <a:solidFill>
            <a:srgbClr val="F6BB00"/>
          </a:solidFill>
        </p:spPr>
        <p:txBody>
          <a:bodyPr anchorCtr="0" anchor="ctr" bIns="121875" lIns="121875" spcFirstLastPara="1" rIns="121875" wrap="square" tIns="121875">
            <a:noAutofit/>
          </a:bodyPr>
          <a:lstStyle>
            <a:lvl1pPr lvl="0" algn="ctr">
              <a:spcBef>
                <a:spcPts val="0"/>
              </a:spcBef>
              <a:spcAft>
                <a:spcPts val="0"/>
              </a:spcAft>
              <a:buSzPts val="4000"/>
              <a:buFont typeface="Anton"/>
              <a:buNone/>
              <a:defRPr b="0"/>
            </a:lvl1pPr>
            <a:lvl2pPr lvl="1">
              <a:spcBef>
                <a:spcPts val="0"/>
              </a:spcBef>
              <a:spcAft>
                <a:spcPts val="0"/>
              </a:spcAft>
              <a:buSzPts val="1900"/>
              <a:buNone/>
              <a:defRPr/>
            </a:lvl2pPr>
            <a:lvl3pPr lvl="2">
              <a:spcBef>
                <a:spcPts val="0"/>
              </a:spcBef>
              <a:spcAft>
                <a:spcPts val="0"/>
              </a:spcAft>
              <a:buSzPts val="1900"/>
              <a:buNone/>
              <a:defRPr/>
            </a:lvl3pPr>
            <a:lvl4pPr lvl="3">
              <a:spcBef>
                <a:spcPts val="0"/>
              </a:spcBef>
              <a:spcAft>
                <a:spcPts val="0"/>
              </a:spcAft>
              <a:buSzPts val="1900"/>
              <a:buNone/>
              <a:defRPr/>
            </a:lvl4pPr>
            <a:lvl5pPr lvl="4">
              <a:spcBef>
                <a:spcPts val="0"/>
              </a:spcBef>
              <a:spcAft>
                <a:spcPts val="0"/>
              </a:spcAft>
              <a:buSzPts val="1900"/>
              <a:buNone/>
              <a:defRPr/>
            </a:lvl5pPr>
            <a:lvl6pPr lvl="5">
              <a:spcBef>
                <a:spcPts val="0"/>
              </a:spcBef>
              <a:spcAft>
                <a:spcPts val="0"/>
              </a:spcAft>
              <a:buSzPts val="1900"/>
              <a:buNone/>
              <a:defRPr/>
            </a:lvl6pPr>
            <a:lvl7pPr lvl="6">
              <a:spcBef>
                <a:spcPts val="0"/>
              </a:spcBef>
              <a:spcAft>
                <a:spcPts val="0"/>
              </a:spcAft>
              <a:buSzPts val="1900"/>
              <a:buNone/>
              <a:defRPr/>
            </a:lvl7pPr>
            <a:lvl8pPr lvl="7">
              <a:spcBef>
                <a:spcPts val="0"/>
              </a:spcBef>
              <a:spcAft>
                <a:spcPts val="0"/>
              </a:spcAft>
              <a:buSzPts val="1900"/>
              <a:buNone/>
              <a:defRPr/>
            </a:lvl8pPr>
            <a:lvl9pPr lvl="8">
              <a:spcBef>
                <a:spcPts val="0"/>
              </a:spcBef>
              <a:spcAft>
                <a:spcPts val="0"/>
              </a:spcAft>
              <a:buSzPts val="1900"/>
              <a:buNone/>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 point">
    <p:spTree>
      <p:nvGrpSpPr>
        <p:cNvPr id="566" name="Shape 566"/>
        <p:cNvGrpSpPr/>
        <p:nvPr/>
      </p:nvGrpSpPr>
      <p:grpSpPr>
        <a:xfrm>
          <a:off x="0" y="0"/>
          <a:ext cx="0" cy="0"/>
          <a:chOff x="0" y="0"/>
          <a:chExt cx="0" cy="0"/>
        </a:xfrm>
      </p:grpSpPr>
      <p:sp>
        <p:nvSpPr>
          <p:cNvPr id="567" name="Google Shape;567;g37a2d7ecb02_0_558"/>
          <p:cNvSpPr txBox="1"/>
          <p:nvPr>
            <p:ph type="title"/>
          </p:nvPr>
        </p:nvSpPr>
        <p:spPr>
          <a:xfrm>
            <a:off x="653496" y="600200"/>
            <a:ext cx="8488200" cy="5454300"/>
          </a:xfrm>
          <a:prstGeom prst="rect">
            <a:avLst/>
          </a:prstGeom>
        </p:spPr>
        <p:txBody>
          <a:bodyPr anchorCtr="0" anchor="ctr" bIns="121875" lIns="121875" spcFirstLastPara="1" rIns="121875" wrap="square" tIns="121875">
            <a:spAutoFit/>
          </a:bodyPr>
          <a:lstStyle>
            <a:lvl1pPr lvl="0">
              <a:spcBef>
                <a:spcPts val="0"/>
              </a:spcBef>
              <a:spcAft>
                <a:spcPts val="0"/>
              </a:spcAft>
              <a:buSzPts val="6400"/>
              <a:buNone/>
              <a:defRPr sz="6400"/>
            </a:lvl1pPr>
            <a:lvl2pPr lvl="1">
              <a:spcBef>
                <a:spcPts val="0"/>
              </a:spcBef>
              <a:spcAft>
                <a:spcPts val="0"/>
              </a:spcAft>
              <a:buSzPts val="6400"/>
              <a:buNone/>
              <a:defRPr sz="6400"/>
            </a:lvl2pPr>
            <a:lvl3pPr lvl="2">
              <a:spcBef>
                <a:spcPts val="0"/>
              </a:spcBef>
              <a:spcAft>
                <a:spcPts val="0"/>
              </a:spcAft>
              <a:buSzPts val="6400"/>
              <a:buNone/>
              <a:defRPr sz="6400"/>
            </a:lvl3pPr>
            <a:lvl4pPr lvl="3">
              <a:spcBef>
                <a:spcPts val="0"/>
              </a:spcBef>
              <a:spcAft>
                <a:spcPts val="0"/>
              </a:spcAft>
              <a:buSzPts val="6400"/>
              <a:buNone/>
              <a:defRPr sz="6400"/>
            </a:lvl4pPr>
            <a:lvl5pPr lvl="4">
              <a:spcBef>
                <a:spcPts val="0"/>
              </a:spcBef>
              <a:spcAft>
                <a:spcPts val="0"/>
              </a:spcAft>
              <a:buSzPts val="6400"/>
              <a:buNone/>
              <a:defRPr sz="6400"/>
            </a:lvl5pPr>
            <a:lvl6pPr lvl="5">
              <a:spcBef>
                <a:spcPts val="0"/>
              </a:spcBef>
              <a:spcAft>
                <a:spcPts val="0"/>
              </a:spcAft>
              <a:buSzPts val="6400"/>
              <a:buNone/>
              <a:defRPr sz="6400"/>
            </a:lvl6pPr>
            <a:lvl7pPr lvl="6">
              <a:spcBef>
                <a:spcPts val="0"/>
              </a:spcBef>
              <a:spcAft>
                <a:spcPts val="0"/>
              </a:spcAft>
              <a:buSzPts val="6400"/>
              <a:buNone/>
              <a:defRPr sz="6400"/>
            </a:lvl7pPr>
            <a:lvl8pPr lvl="7">
              <a:spcBef>
                <a:spcPts val="0"/>
              </a:spcBef>
              <a:spcAft>
                <a:spcPts val="0"/>
              </a:spcAft>
              <a:buSzPts val="6400"/>
              <a:buNone/>
              <a:defRPr sz="6400"/>
            </a:lvl8pPr>
            <a:lvl9pPr lvl="8">
              <a:spcBef>
                <a:spcPts val="0"/>
              </a:spcBef>
              <a:spcAft>
                <a:spcPts val="0"/>
              </a:spcAft>
              <a:buSzPts val="6400"/>
              <a:buNone/>
              <a:defRPr sz="6400"/>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 title and description">
    <p:spTree>
      <p:nvGrpSpPr>
        <p:cNvPr id="568" name="Shape 568"/>
        <p:cNvGrpSpPr/>
        <p:nvPr/>
      </p:nvGrpSpPr>
      <p:grpSpPr>
        <a:xfrm>
          <a:off x="0" y="0"/>
          <a:ext cx="0" cy="0"/>
          <a:chOff x="0" y="0"/>
          <a:chExt cx="0" cy="0"/>
        </a:xfrm>
      </p:grpSpPr>
      <p:sp>
        <p:nvSpPr>
          <p:cNvPr id="569" name="Google Shape;569;g37a2d7ecb02_0_560"/>
          <p:cNvSpPr txBox="1"/>
          <p:nvPr>
            <p:ph type="title"/>
          </p:nvPr>
        </p:nvSpPr>
        <p:spPr>
          <a:xfrm>
            <a:off x="353908" y="1644233"/>
            <a:ext cx="5392200" cy="1976400"/>
          </a:xfrm>
          <a:prstGeom prst="rect">
            <a:avLst/>
          </a:prstGeom>
        </p:spPr>
        <p:txBody>
          <a:bodyPr anchorCtr="0" anchor="b" bIns="121875" lIns="121875" spcFirstLastPara="1" rIns="121875" wrap="square" tIns="121875">
            <a:spAutoFit/>
          </a:bodyPr>
          <a:lstStyle>
            <a:lvl1pPr lvl="0" algn="ctr">
              <a:spcBef>
                <a:spcPts val="0"/>
              </a:spcBef>
              <a:spcAft>
                <a:spcPts val="0"/>
              </a:spcAft>
              <a:buSzPts val="5600"/>
              <a:buNone/>
              <a:defRPr sz="5600"/>
            </a:lvl1pPr>
            <a:lvl2pPr lvl="1" algn="ctr">
              <a:spcBef>
                <a:spcPts val="0"/>
              </a:spcBef>
              <a:spcAft>
                <a:spcPts val="0"/>
              </a:spcAft>
              <a:buSzPts val="5600"/>
              <a:buNone/>
              <a:defRPr sz="5600"/>
            </a:lvl2pPr>
            <a:lvl3pPr lvl="2" algn="ctr">
              <a:spcBef>
                <a:spcPts val="0"/>
              </a:spcBef>
              <a:spcAft>
                <a:spcPts val="0"/>
              </a:spcAft>
              <a:buSzPts val="5600"/>
              <a:buNone/>
              <a:defRPr sz="5600"/>
            </a:lvl3pPr>
            <a:lvl4pPr lvl="3" algn="ctr">
              <a:spcBef>
                <a:spcPts val="0"/>
              </a:spcBef>
              <a:spcAft>
                <a:spcPts val="0"/>
              </a:spcAft>
              <a:buSzPts val="5600"/>
              <a:buNone/>
              <a:defRPr sz="5600"/>
            </a:lvl4pPr>
            <a:lvl5pPr lvl="4" algn="ctr">
              <a:spcBef>
                <a:spcPts val="0"/>
              </a:spcBef>
              <a:spcAft>
                <a:spcPts val="0"/>
              </a:spcAft>
              <a:buSzPts val="5600"/>
              <a:buNone/>
              <a:defRPr sz="5600"/>
            </a:lvl5pPr>
            <a:lvl6pPr lvl="5" algn="ctr">
              <a:spcBef>
                <a:spcPts val="0"/>
              </a:spcBef>
              <a:spcAft>
                <a:spcPts val="0"/>
              </a:spcAft>
              <a:buSzPts val="5600"/>
              <a:buNone/>
              <a:defRPr sz="5600"/>
            </a:lvl6pPr>
            <a:lvl7pPr lvl="6" algn="ctr">
              <a:spcBef>
                <a:spcPts val="0"/>
              </a:spcBef>
              <a:spcAft>
                <a:spcPts val="0"/>
              </a:spcAft>
              <a:buSzPts val="5600"/>
              <a:buNone/>
              <a:defRPr sz="5600"/>
            </a:lvl7pPr>
            <a:lvl8pPr lvl="7" algn="ctr">
              <a:spcBef>
                <a:spcPts val="0"/>
              </a:spcBef>
              <a:spcAft>
                <a:spcPts val="0"/>
              </a:spcAft>
              <a:buSzPts val="5600"/>
              <a:buNone/>
              <a:defRPr sz="5600"/>
            </a:lvl8pPr>
            <a:lvl9pPr lvl="8" algn="ctr">
              <a:spcBef>
                <a:spcPts val="0"/>
              </a:spcBef>
              <a:spcAft>
                <a:spcPts val="0"/>
              </a:spcAft>
              <a:buSzPts val="5600"/>
              <a:buNone/>
              <a:defRPr sz="5600"/>
            </a:lvl9pPr>
          </a:lstStyle>
          <a:p/>
        </p:txBody>
      </p:sp>
      <p:sp>
        <p:nvSpPr>
          <p:cNvPr id="570" name="Google Shape;570;g37a2d7ecb02_0_560"/>
          <p:cNvSpPr txBox="1"/>
          <p:nvPr>
            <p:ph idx="1" type="subTitle"/>
          </p:nvPr>
        </p:nvSpPr>
        <p:spPr>
          <a:xfrm>
            <a:off x="353908" y="3737433"/>
            <a:ext cx="5392200" cy="1646700"/>
          </a:xfrm>
          <a:prstGeom prst="rect">
            <a:avLst/>
          </a:prstGeom>
        </p:spPr>
        <p:txBody>
          <a:bodyPr anchorCtr="0" anchor="t" bIns="121875" lIns="121875" spcFirstLastPara="1" rIns="121875" wrap="square" tIns="121875">
            <a:spAutoFit/>
          </a:bodyPr>
          <a:lstStyle>
            <a:lvl1pPr lvl="0" algn="ctr">
              <a:lnSpc>
                <a:spcPct val="100000"/>
              </a:lnSpc>
              <a:spcBef>
                <a:spcPts val="0"/>
              </a:spcBef>
              <a:spcAft>
                <a:spcPts val="0"/>
              </a:spcAft>
              <a:buSzPts val="2800"/>
              <a:buNone/>
              <a:defRPr sz="2800"/>
            </a:lvl1pPr>
            <a:lvl2pPr lvl="1" algn="ctr">
              <a:lnSpc>
                <a:spcPct val="100000"/>
              </a:lnSpc>
              <a:spcBef>
                <a:spcPts val="1100"/>
              </a:spcBef>
              <a:spcAft>
                <a:spcPts val="0"/>
              </a:spcAft>
              <a:buSzPts val="2800"/>
              <a:buNone/>
              <a:defRPr sz="2800"/>
            </a:lvl2pPr>
            <a:lvl3pPr lvl="2" algn="ctr">
              <a:lnSpc>
                <a:spcPct val="100000"/>
              </a:lnSpc>
              <a:spcBef>
                <a:spcPts val="1100"/>
              </a:spcBef>
              <a:spcAft>
                <a:spcPts val="0"/>
              </a:spcAft>
              <a:buSzPts val="2800"/>
              <a:buNone/>
              <a:defRPr sz="2800"/>
            </a:lvl3pPr>
            <a:lvl4pPr lvl="3" algn="ctr">
              <a:lnSpc>
                <a:spcPct val="100000"/>
              </a:lnSpc>
              <a:spcBef>
                <a:spcPts val="1100"/>
              </a:spcBef>
              <a:spcAft>
                <a:spcPts val="0"/>
              </a:spcAft>
              <a:buSzPts val="2800"/>
              <a:buNone/>
              <a:defRPr sz="2800"/>
            </a:lvl4pPr>
            <a:lvl5pPr lvl="4" algn="ctr">
              <a:lnSpc>
                <a:spcPct val="100000"/>
              </a:lnSpc>
              <a:spcBef>
                <a:spcPts val="1100"/>
              </a:spcBef>
              <a:spcAft>
                <a:spcPts val="0"/>
              </a:spcAft>
              <a:buSzPts val="2800"/>
              <a:buNone/>
              <a:defRPr sz="2800"/>
            </a:lvl5pPr>
            <a:lvl6pPr lvl="5" algn="ctr">
              <a:lnSpc>
                <a:spcPct val="100000"/>
              </a:lnSpc>
              <a:spcBef>
                <a:spcPts val="1100"/>
              </a:spcBef>
              <a:spcAft>
                <a:spcPts val="0"/>
              </a:spcAft>
              <a:buSzPts val="2800"/>
              <a:buNone/>
              <a:defRPr sz="2800"/>
            </a:lvl6pPr>
            <a:lvl7pPr lvl="6" algn="ctr">
              <a:lnSpc>
                <a:spcPct val="100000"/>
              </a:lnSpc>
              <a:spcBef>
                <a:spcPts val="1100"/>
              </a:spcBef>
              <a:spcAft>
                <a:spcPts val="0"/>
              </a:spcAft>
              <a:buSzPts val="2800"/>
              <a:buNone/>
              <a:defRPr sz="2800"/>
            </a:lvl7pPr>
            <a:lvl8pPr lvl="7" algn="ctr">
              <a:lnSpc>
                <a:spcPct val="100000"/>
              </a:lnSpc>
              <a:spcBef>
                <a:spcPts val="1100"/>
              </a:spcBef>
              <a:spcAft>
                <a:spcPts val="0"/>
              </a:spcAft>
              <a:buSzPts val="2800"/>
              <a:buNone/>
              <a:defRPr sz="2800"/>
            </a:lvl8pPr>
            <a:lvl9pPr lvl="8" algn="ctr">
              <a:lnSpc>
                <a:spcPct val="100000"/>
              </a:lnSpc>
              <a:spcBef>
                <a:spcPts val="1100"/>
              </a:spcBef>
              <a:spcAft>
                <a:spcPts val="0"/>
              </a:spcAft>
              <a:buSzPts val="2800"/>
              <a:buNone/>
              <a:defRPr sz="2800"/>
            </a:lvl9pPr>
          </a:lstStyle>
          <a:p/>
        </p:txBody>
      </p:sp>
      <p:sp>
        <p:nvSpPr>
          <p:cNvPr id="571" name="Google Shape;571;g37a2d7ecb02_0_560"/>
          <p:cNvSpPr txBox="1"/>
          <p:nvPr>
            <p:ph idx="2" type="body"/>
          </p:nvPr>
        </p:nvSpPr>
        <p:spPr>
          <a:xfrm>
            <a:off x="6584285" y="965433"/>
            <a:ext cx="5114700" cy="4926900"/>
          </a:xfrm>
          <a:prstGeom prst="rect">
            <a:avLst/>
          </a:prstGeom>
        </p:spPr>
        <p:txBody>
          <a:bodyPr anchorCtr="0" anchor="ctr" bIns="121875" lIns="121875" spcFirstLastPara="1" rIns="121875" wrap="square" tIns="121875">
            <a:spAutoFit/>
          </a:bodyPr>
          <a:lstStyle>
            <a:lvl1pPr indent="-330200" lvl="0" marL="457200">
              <a:spcBef>
                <a:spcPts val="0"/>
              </a:spcBef>
              <a:spcAft>
                <a:spcPts val="0"/>
              </a:spcAft>
              <a:buSzPts val="1600"/>
              <a:buChar char="●"/>
              <a:defRPr/>
            </a:lvl1pPr>
            <a:lvl2pPr indent="-330200" lvl="1" marL="914400">
              <a:spcBef>
                <a:spcPts val="1100"/>
              </a:spcBef>
              <a:spcAft>
                <a:spcPts val="0"/>
              </a:spcAft>
              <a:buSzPts val="1600"/>
              <a:buChar char="○"/>
              <a:defRPr/>
            </a:lvl2pPr>
            <a:lvl3pPr indent="-330200" lvl="2" marL="1371600">
              <a:spcBef>
                <a:spcPts val="1100"/>
              </a:spcBef>
              <a:spcAft>
                <a:spcPts val="0"/>
              </a:spcAft>
              <a:buSzPts val="1600"/>
              <a:buChar char="■"/>
              <a:defRPr/>
            </a:lvl3pPr>
            <a:lvl4pPr indent="-330200" lvl="3" marL="1828800">
              <a:spcBef>
                <a:spcPts val="1100"/>
              </a:spcBef>
              <a:spcAft>
                <a:spcPts val="0"/>
              </a:spcAft>
              <a:buSzPts val="1600"/>
              <a:buChar char="●"/>
              <a:defRPr/>
            </a:lvl4pPr>
            <a:lvl5pPr indent="-330200" lvl="4" marL="2286000">
              <a:spcBef>
                <a:spcPts val="1100"/>
              </a:spcBef>
              <a:spcAft>
                <a:spcPts val="0"/>
              </a:spcAft>
              <a:buSzPts val="1600"/>
              <a:buChar char="○"/>
              <a:defRPr/>
            </a:lvl5pPr>
            <a:lvl6pPr indent="-330200" lvl="5" marL="2743200">
              <a:spcBef>
                <a:spcPts val="1100"/>
              </a:spcBef>
              <a:spcAft>
                <a:spcPts val="0"/>
              </a:spcAft>
              <a:buSzPts val="1600"/>
              <a:buChar char="■"/>
              <a:defRPr/>
            </a:lvl6pPr>
            <a:lvl7pPr indent="-330200" lvl="6" marL="3200400">
              <a:spcBef>
                <a:spcPts val="1100"/>
              </a:spcBef>
              <a:spcAft>
                <a:spcPts val="0"/>
              </a:spcAft>
              <a:buSzPts val="1600"/>
              <a:buChar char="●"/>
              <a:defRPr/>
            </a:lvl7pPr>
            <a:lvl8pPr indent="-330200" lvl="7" marL="3657600">
              <a:spcBef>
                <a:spcPts val="1100"/>
              </a:spcBef>
              <a:spcAft>
                <a:spcPts val="0"/>
              </a:spcAft>
              <a:buSzPts val="1600"/>
              <a:buChar char="○"/>
              <a:defRPr/>
            </a:lvl8pPr>
            <a:lvl9pPr indent="-330200" lvl="8" marL="4114800">
              <a:spcBef>
                <a:spcPts val="1100"/>
              </a:spcBef>
              <a:spcAft>
                <a:spcPts val="1100"/>
              </a:spcAft>
              <a:buSzPts val="1600"/>
              <a:buChar char="■"/>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
    <p:spTree>
      <p:nvGrpSpPr>
        <p:cNvPr id="572" name="Shape 572"/>
        <p:cNvGrpSpPr/>
        <p:nvPr/>
      </p:nvGrpSpPr>
      <p:grpSpPr>
        <a:xfrm>
          <a:off x="0" y="0"/>
          <a:ext cx="0" cy="0"/>
          <a:chOff x="0" y="0"/>
          <a:chExt cx="0" cy="0"/>
        </a:xfrm>
      </p:grpSpPr>
      <p:sp>
        <p:nvSpPr>
          <p:cNvPr id="573" name="Google Shape;573;g37a2d7ecb02_0_564"/>
          <p:cNvSpPr txBox="1"/>
          <p:nvPr>
            <p:ph idx="1" type="body"/>
          </p:nvPr>
        </p:nvSpPr>
        <p:spPr>
          <a:xfrm>
            <a:off x="415492" y="5640767"/>
            <a:ext cx="7996200" cy="806700"/>
          </a:xfrm>
          <a:prstGeom prst="rect">
            <a:avLst/>
          </a:prstGeom>
        </p:spPr>
        <p:txBody>
          <a:bodyPr anchorCtr="0" anchor="ctr" bIns="121875" lIns="121875" spcFirstLastPara="1" rIns="121875" wrap="square" tIns="121875">
            <a:spAutoFit/>
          </a:bodyPr>
          <a:lstStyle>
            <a:lvl1pPr indent="-228600" lvl="0" marL="457200">
              <a:lnSpc>
                <a:spcPct val="100000"/>
              </a:lnSpc>
              <a:spcBef>
                <a:spcPts val="0"/>
              </a:spcBef>
              <a:spcAft>
                <a:spcPts val="0"/>
              </a:spcAft>
              <a:buSzPts val="1600"/>
              <a:buNone/>
              <a:defRPr/>
            </a:lvl1pPr>
          </a:lstStyl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 number">
    <p:spTree>
      <p:nvGrpSpPr>
        <p:cNvPr id="574" name="Shape 574"/>
        <p:cNvGrpSpPr/>
        <p:nvPr/>
      </p:nvGrpSpPr>
      <p:grpSpPr>
        <a:xfrm>
          <a:off x="0" y="0"/>
          <a:ext cx="0" cy="0"/>
          <a:chOff x="0" y="0"/>
          <a:chExt cx="0" cy="0"/>
        </a:xfrm>
      </p:grpSpPr>
      <p:sp>
        <p:nvSpPr>
          <p:cNvPr id="575" name="Google Shape;575;g37a2d7ecb02_0_566"/>
          <p:cNvSpPr txBox="1"/>
          <p:nvPr>
            <p:ph hasCustomPrompt="1" type="title"/>
          </p:nvPr>
        </p:nvSpPr>
        <p:spPr>
          <a:xfrm>
            <a:off x="415492" y="1474833"/>
            <a:ext cx="11357700" cy="2618100"/>
          </a:xfrm>
          <a:prstGeom prst="rect">
            <a:avLst/>
          </a:prstGeom>
        </p:spPr>
        <p:txBody>
          <a:bodyPr anchorCtr="0" anchor="b" bIns="121875" lIns="121875" spcFirstLastPara="1" rIns="121875" wrap="square" tIns="121875">
            <a:spAutoFit/>
          </a:bodyPr>
          <a:lstStyle>
            <a:lvl1pPr lvl="0" algn="ctr">
              <a:spcBef>
                <a:spcPts val="0"/>
              </a:spcBef>
              <a:spcAft>
                <a:spcPts val="0"/>
              </a:spcAft>
              <a:buSzPts val="16000"/>
              <a:buNone/>
              <a:defRPr sz="16000"/>
            </a:lvl1pPr>
            <a:lvl2pPr lvl="1" algn="ctr">
              <a:spcBef>
                <a:spcPts val="0"/>
              </a:spcBef>
              <a:spcAft>
                <a:spcPts val="0"/>
              </a:spcAft>
              <a:buSzPts val="16000"/>
              <a:buNone/>
              <a:defRPr sz="16000"/>
            </a:lvl2pPr>
            <a:lvl3pPr lvl="2" algn="ctr">
              <a:spcBef>
                <a:spcPts val="0"/>
              </a:spcBef>
              <a:spcAft>
                <a:spcPts val="0"/>
              </a:spcAft>
              <a:buSzPts val="16000"/>
              <a:buNone/>
              <a:defRPr sz="16000"/>
            </a:lvl3pPr>
            <a:lvl4pPr lvl="3" algn="ctr">
              <a:spcBef>
                <a:spcPts val="0"/>
              </a:spcBef>
              <a:spcAft>
                <a:spcPts val="0"/>
              </a:spcAft>
              <a:buSzPts val="16000"/>
              <a:buNone/>
              <a:defRPr sz="16000"/>
            </a:lvl4pPr>
            <a:lvl5pPr lvl="4" algn="ctr">
              <a:spcBef>
                <a:spcPts val="0"/>
              </a:spcBef>
              <a:spcAft>
                <a:spcPts val="0"/>
              </a:spcAft>
              <a:buSzPts val="16000"/>
              <a:buNone/>
              <a:defRPr sz="16000"/>
            </a:lvl5pPr>
            <a:lvl6pPr lvl="5" algn="ctr">
              <a:spcBef>
                <a:spcPts val="0"/>
              </a:spcBef>
              <a:spcAft>
                <a:spcPts val="0"/>
              </a:spcAft>
              <a:buSzPts val="16000"/>
              <a:buNone/>
              <a:defRPr sz="16000"/>
            </a:lvl6pPr>
            <a:lvl7pPr lvl="6" algn="ctr">
              <a:spcBef>
                <a:spcPts val="0"/>
              </a:spcBef>
              <a:spcAft>
                <a:spcPts val="0"/>
              </a:spcAft>
              <a:buSzPts val="16000"/>
              <a:buNone/>
              <a:defRPr sz="16000"/>
            </a:lvl7pPr>
            <a:lvl8pPr lvl="7" algn="ctr">
              <a:spcBef>
                <a:spcPts val="0"/>
              </a:spcBef>
              <a:spcAft>
                <a:spcPts val="0"/>
              </a:spcAft>
              <a:buSzPts val="16000"/>
              <a:buNone/>
              <a:defRPr sz="16000"/>
            </a:lvl8pPr>
            <a:lvl9pPr lvl="8" algn="ctr">
              <a:spcBef>
                <a:spcPts val="0"/>
              </a:spcBef>
              <a:spcAft>
                <a:spcPts val="0"/>
              </a:spcAft>
              <a:buSzPts val="16000"/>
              <a:buNone/>
              <a:defRPr sz="16000"/>
            </a:lvl9pPr>
          </a:lstStyle>
          <a:p>
            <a:r>
              <a:t>xx%</a:t>
            </a:r>
          </a:p>
        </p:txBody>
      </p:sp>
      <p:sp>
        <p:nvSpPr>
          <p:cNvPr id="576" name="Google Shape;576;g37a2d7ecb02_0_566"/>
          <p:cNvSpPr txBox="1"/>
          <p:nvPr>
            <p:ph idx="1" type="body"/>
          </p:nvPr>
        </p:nvSpPr>
        <p:spPr>
          <a:xfrm>
            <a:off x="415492" y="4202967"/>
            <a:ext cx="11357700" cy="1734300"/>
          </a:xfrm>
          <a:prstGeom prst="rect">
            <a:avLst/>
          </a:prstGeom>
        </p:spPr>
        <p:txBody>
          <a:bodyPr anchorCtr="0" anchor="t" bIns="121875" lIns="121875" spcFirstLastPara="1" rIns="121875" wrap="square" tIns="121875">
            <a:spAutoFit/>
          </a:bodyPr>
          <a:lstStyle>
            <a:lvl1pPr indent="-330200" lvl="0" marL="457200" algn="ctr">
              <a:spcBef>
                <a:spcPts val="0"/>
              </a:spcBef>
              <a:spcAft>
                <a:spcPts val="0"/>
              </a:spcAft>
              <a:buSzPts val="1600"/>
              <a:buChar char="●"/>
              <a:defRPr/>
            </a:lvl1pPr>
            <a:lvl2pPr indent="-330200" lvl="1" marL="914400" algn="ctr">
              <a:spcBef>
                <a:spcPts val="1100"/>
              </a:spcBef>
              <a:spcAft>
                <a:spcPts val="0"/>
              </a:spcAft>
              <a:buSzPts val="1600"/>
              <a:buChar char="○"/>
              <a:defRPr/>
            </a:lvl2pPr>
            <a:lvl3pPr indent="-330200" lvl="2" marL="1371600" algn="ctr">
              <a:spcBef>
                <a:spcPts val="1100"/>
              </a:spcBef>
              <a:spcAft>
                <a:spcPts val="0"/>
              </a:spcAft>
              <a:buSzPts val="1600"/>
              <a:buChar char="■"/>
              <a:defRPr/>
            </a:lvl3pPr>
            <a:lvl4pPr indent="-330200" lvl="3" marL="1828800" algn="ctr">
              <a:spcBef>
                <a:spcPts val="1100"/>
              </a:spcBef>
              <a:spcAft>
                <a:spcPts val="0"/>
              </a:spcAft>
              <a:buSzPts val="1600"/>
              <a:buChar char="●"/>
              <a:defRPr/>
            </a:lvl4pPr>
            <a:lvl5pPr indent="-330200" lvl="4" marL="2286000" algn="ctr">
              <a:spcBef>
                <a:spcPts val="1100"/>
              </a:spcBef>
              <a:spcAft>
                <a:spcPts val="0"/>
              </a:spcAft>
              <a:buSzPts val="1600"/>
              <a:buChar char="○"/>
              <a:defRPr/>
            </a:lvl5pPr>
            <a:lvl6pPr indent="-330200" lvl="5" marL="2743200" algn="ctr">
              <a:spcBef>
                <a:spcPts val="1100"/>
              </a:spcBef>
              <a:spcAft>
                <a:spcPts val="0"/>
              </a:spcAft>
              <a:buSzPts val="1600"/>
              <a:buChar char="■"/>
              <a:defRPr/>
            </a:lvl6pPr>
            <a:lvl7pPr indent="-330200" lvl="6" marL="3200400" algn="ctr">
              <a:spcBef>
                <a:spcPts val="1100"/>
              </a:spcBef>
              <a:spcAft>
                <a:spcPts val="0"/>
              </a:spcAft>
              <a:buSzPts val="1600"/>
              <a:buChar char="●"/>
              <a:defRPr/>
            </a:lvl7pPr>
            <a:lvl8pPr indent="-330200" lvl="7" marL="3657600" algn="ctr">
              <a:spcBef>
                <a:spcPts val="1100"/>
              </a:spcBef>
              <a:spcAft>
                <a:spcPts val="0"/>
              </a:spcAft>
              <a:buSzPts val="1600"/>
              <a:buChar char="○"/>
              <a:defRPr/>
            </a:lvl8pPr>
            <a:lvl9pPr indent="-330200" lvl="8" marL="4114800" algn="ctr">
              <a:spcBef>
                <a:spcPts val="1100"/>
              </a:spcBef>
              <a:spcAft>
                <a:spcPts val="1100"/>
              </a:spcAft>
              <a:buSzPts val="1600"/>
              <a:buChar char="■"/>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577" name="Shape 577"/>
        <p:cNvGrpSpPr/>
        <p:nvPr/>
      </p:nvGrpSpPr>
      <p:grpSpPr>
        <a:xfrm>
          <a:off x="0" y="0"/>
          <a:ext cx="0" cy="0"/>
          <a:chOff x="0" y="0"/>
          <a:chExt cx="0" cy="0"/>
        </a:xfrm>
      </p:grpSpPr>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p:cSld name="Agenda">
    <p:spTree>
      <p:nvGrpSpPr>
        <p:cNvPr id="578" name="Shape 578"/>
        <p:cNvGrpSpPr/>
        <p:nvPr/>
      </p:nvGrpSpPr>
      <p:grpSpPr>
        <a:xfrm>
          <a:off x="0" y="0"/>
          <a:ext cx="0" cy="0"/>
          <a:chOff x="0" y="0"/>
          <a:chExt cx="0" cy="0"/>
        </a:xfrm>
      </p:grpSpPr>
      <p:sp>
        <p:nvSpPr>
          <p:cNvPr id="579" name="Google Shape;579;g37a2d7ecb02_0_570"/>
          <p:cNvSpPr txBox="1"/>
          <p:nvPr>
            <p:ph type="title"/>
          </p:nvPr>
        </p:nvSpPr>
        <p:spPr>
          <a:xfrm>
            <a:off x="902865" y="2443700"/>
            <a:ext cx="4288500" cy="1978800"/>
          </a:xfrm>
          <a:prstGeom prst="rect">
            <a:avLst/>
          </a:prstGeom>
        </p:spPr>
        <p:txBody>
          <a:bodyPr anchorCtr="0" anchor="ctr" bIns="121875" lIns="121875" spcFirstLastPara="1" rIns="121875" wrap="square" tIns="121875">
            <a:spAutoFit/>
          </a:bodyPr>
          <a:lstStyle>
            <a:lvl1pPr lvl="0">
              <a:spcBef>
                <a:spcPts val="0"/>
              </a:spcBef>
              <a:spcAft>
                <a:spcPts val="0"/>
              </a:spcAft>
              <a:buSzPts val="5600"/>
              <a:buNone/>
              <a:defRPr sz="5600"/>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
        <p:nvSpPr>
          <p:cNvPr id="580" name="Google Shape;580;g37a2d7ecb02_0_570"/>
          <p:cNvSpPr txBox="1"/>
          <p:nvPr>
            <p:ph idx="1" type="subTitle"/>
          </p:nvPr>
        </p:nvSpPr>
        <p:spPr>
          <a:xfrm>
            <a:off x="5874003" y="525000"/>
            <a:ext cx="5878200" cy="723600"/>
          </a:xfrm>
          <a:prstGeom prst="rect">
            <a:avLst/>
          </a:prstGeom>
        </p:spPr>
        <p:txBody>
          <a:bodyPr anchorCtr="0" anchor="t" bIns="121875" lIns="121875" spcFirstLastPara="1" rIns="121875" wrap="square" tIns="121875">
            <a:noAutofit/>
          </a:bodyPr>
          <a:lstStyle>
            <a:lvl1pPr lvl="0">
              <a:lnSpc>
                <a:spcPct val="100000"/>
              </a:lnSpc>
              <a:spcBef>
                <a:spcPts val="0"/>
              </a:spcBef>
              <a:spcAft>
                <a:spcPts val="0"/>
              </a:spcAft>
              <a:buSzPts val="2700"/>
              <a:buNone/>
              <a:defRPr sz="2700"/>
            </a:lvl1pPr>
            <a:lvl2pPr lvl="1">
              <a:lnSpc>
                <a:spcPct val="100000"/>
              </a:lnSpc>
              <a:spcBef>
                <a:spcPts val="1100"/>
              </a:spcBef>
              <a:spcAft>
                <a:spcPts val="0"/>
              </a:spcAft>
              <a:buSzPts val="2700"/>
              <a:buNone/>
              <a:defRPr sz="2700"/>
            </a:lvl2pPr>
            <a:lvl3pPr lvl="2">
              <a:lnSpc>
                <a:spcPct val="100000"/>
              </a:lnSpc>
              <a:spcBef>
                <a:spcPts val="1100"/>
              </a:spcBef>
              <a:spcAft>
                <a:spcPts val="0"/>
              </a:spcAft>
              <a:buSzPts val="2700"/>
              <a:buNone/>
              <a:defRPr sz="2700"/>
            </a:lvl3pPr>
            <a:lvl4pPr lvl="3">
              <a:lnSpc>
                <a:spcPct val="100000"/>
              </a:lnSpc>
              <a:spcBef>
                <a:spcPts val="1100"/>
              </a:spcBef>
              <a:spcAft>
                <a:spcPts val="0"/>
              </a:spcAft>
              <a:buSzPts val="2700"/>
              <a:buNone/>
              <a:defRPr sz="2700"/>
            </a:lvl4pPr>
            <a:lvl5pPr lvl="4">
              <a:lnSpc>
                <a:spcPct val="100000"/>
              </a:lnSpc>
              <a:spcBef>
                <a:spcPts val="1100"/>
              </a:spcBef>
              <a:spcAft>
                <a:spcPts val="0"/>
              </a:spcAft>
              <a:buSzPts val="2700"/>
              <a:buNone/>
              <a:defRPr sz="2700"/>
            </a:lvl5pPr>
            <a:lvl6pPr lvl="5">
              <a:lnSpc>
                <a:spcPct val="100000"/>
              </a:lnSpc>
              <a:spcBef>
                <a:spcPts val="1100"/>
              </a:spcBef>
              <a:spcAft>
                <a:spcPts val="0"/>
              </a:spcAft>
              <a:buSzPts val="2700"/>
              <a:buNone/>
              <a:defRPr sz="2700"/>
            </a:lvl6pPr>
            <a:lvl7pPr lvl="6">
              <a:lnSpc>
                <a:spcPct val="100000"/>
              </a:lnSpc>
              <a:spcBef>
                <a:spcPts val="1100"/>
              </a:spcBef>
              <a:spcAft>
                <a:spcPts val="0"/>
              </a:spcAft>
              <a:buSzPts val="2700"/>
              <a:buNone/>
              <a:defRPr sz="2700"/>
            </a:lvl7pPr>
            <a:lvl8pPr lvl="7">
              <a:lnSpc>
                <a:spcPct val="100000"/>
              </a:lnSpc>
              <a:spcBef>
                <a:spcPts val="1100"/>
              </a:spcBef>
              <a:spcAft>
                <a:spcPts val="0"/>
              </a:spcAft>
              <a:buSzPts val="2700"/>
              <a:buNone/>
              <a:defRPr sz="2700"/>
            </a:lvl8pPr>
            <a:lvl9pPr lvl="8">
              <a:lnSpc>
                <a:spcPct val="100000"/>
              </a:lnSpc>
              <a:spcBef>
                <a:spcPts val="1100"/>
              </a:spcBef>
              <a:spcAft>
                <a:spcPts val="0"/>
              </a:spcAft>
              <a:buSzPts val="2700"/>
              <a:buNone/>
              <a:defRPr sz="2700"/>
            </a:lvl9pPr>
          </a:lstStyle>
          <a:p/>
        </p:txBody>
      </p:sp>
      <p:sp>
        <p:nvSpPr>
          <p:cNvPr id="581" name="Google Shape;581;g37a2d7ecb02_0_570"/>
          <p:cNvSpPr txBox="1"/>
          <p:nvPr>
            <p:ph idx="2" type="subTitle"/>
          </p:nvPr>
        </p:nvSpPr>
        <p:spPr>
          <a:xfrm>
            <a:off x="5874003" y="1535607"/>
            <a:ext cx="5878200" cy="723600"/>
          </a:xfrm>
          <a:prstGeom prst="rect">
            <a:avLst/>
          </a:prstGeom>
        </p:spPr>
        <p:txBody>
          <a:bodyPr anchorCtr="0" anchor="t" bIns="121875" lIns="121875" spcFirstLastPara="1" rIns="121875" wrap="square" tIns="121875">
            <a:noAutofit/>
          </a:bodyPr>
          <a:lstStyle>
            <a:lvl1pPr lvl="0">
              <a:lnSpc>
                <a:spcPct val="100000"/>
              </a:lnSpc>
              <a:spcBef>
                <a:spcPts val="0"/>
              </a:spcBef>
              <a:spcAft>
                <a:spcPts val="0"/>
              </a:spcAft>
              <a:buSzPts val="2700"/>
              <a:buNone/>
              <a:defRPr sz="2700"/>
            </a:lvl1pPr>
            <a:lvl2pPr lvl="1">
              <a:lnSpc>
                <a:spcPct val="100000"/>
              </a:lnSpc>
              <a:spcBef>
                <a:spcPts val="1100"/>
              </a:spcBef>
              <a:spcAft>
                <a:spcPts val="0"/>
              </a:spcAft>
              <a:buSzPts val="2700"/>
              <a:buNone/>
              <a:defRPr sz="2700"/>
            </a:lvl2pPr>
            <a:lvl3pPr lvl="2">
              <a:lnSpc>
                <a:spcPct val="100000"/>
              </a:lnSpc>
              <a:spcBef>
                <a:spcPts val="1100"/>
              </a:spcBef>
              <a:spcAft>
                <a:spcPts val="0"/>
              </a:spcAft>
              <a:buSzPts val="2700"/>
              <a:buNone/>
              <a:defRPr sz="2700"/>
            </a:lvl3pPr>
            <a:lvl4pPr lvl="3">
              <a:lnSpc>
                <a:spcPct val="100000"/>
              </a:lnSpc>
              <a:spcBef>
                <a:spcPts val="1100"/>
              </a:spcBef>
              <a:spcAft>
                <a:spcPts val="0"/>
              </a:spcAft>
              <a:buSzPts val="2700"/>
              <a:buNone/>
              <a:defRPr sz="2700"/>
            </a:lvl4pPr>
            <a:lvl5pPr lvl="4">
              <a:lnSpc>
                <a:spcPct val="100000"/>
              </a:lnSpc>
              <a:spcBef>
                <a:spcPts val="1100"/>
              </a:spcBef>
              <a:spcAft>
                <a:spcPts val="0"/>
              </a:spcAft>
              <a:buSzPts val="2700"/>
              <a:buNone/>
              <a:defRPr sz="2700"/>
            </a:lvl5pPr>
            <a:lvl6pPr lvl="5">
              <a:lnSpc>
                <a:spcPct val="100000"/>
              </a:lnSpc>
              <a:spcBef>
                <a:spcPts val="1100"/>
              </a:spcBef>
              <a:spcAft>
                <a:spcPts val="0"/>
              </a:spcAft>
              <a:buSzPts val="2700"/>
              <a:buNone/>
              <a:defRPr sz="2700"/>
            </a:lvl6pPr>
            <a:lvl7pPr lvl="6">
              <a:lnSpc>
                <a:spcPct val="100000"/>
              </a:lnSpc>
              <a:spcBef>
                <a:spcPts val="1100"/>
              </a:spcBef>
              <a:spcAft>
                <a:spcPts val="0"/>
              </a:spcAft>
              <a:buSzPts val="2700"/>
              <a:buNone/>
              <a:defRPr sz="2700"/>
            </a:lvl7pPr>
            <a:lvl8pPr lvl="7">
              <a:lnSpc>
                <a:spcPct val="100000"/>
              </a:lnSpc>
              <a:spcBef>
                <a:spcPts val="1100"/>
              </a:spcBef>
              <a:spcAft>
                <a:spcPts val="0"/>
              </a:spcAft>
              <a:buSzPts val="2700"/>
              <a:buNone/>
              <a:defRPr sz="2700"/>
            </a:lvl8pPr>
            <a:lvl9pPr lvl="8">
              <a:lnSpc>
                <a:spcPct val="100000"/>
              </a:lnSpc>
              <a:spcBef>
                <a:spcPts val="1100"/>
              </a:spcBef>
              <a:spcAft>
                <a:spcPts val="0"/>
              </a:spcAft>
              <a:buSzPts val="2700"/>
              <a:buNone/>
              <a:defRPr sz="2700"/>
            </a:lvl9pPr>
          </a:lstStyle>
          <a:p/>
        </p:txBody>
      </p:sp>
      <p:sp>
        <p:nvSpPr>
          <p:cNvPr id="582" name="Google Shape;582;g37a2d7ecb02_0_570"/>
          <p:cNvSpPr txBox="1"/>
          <p:nvPr>
            <p:ph idx="3" type="subTitle"/>
          </p:nvPr>
        </p:nvSpPr>
        <p:spPr>
          <a:xfrm>
            <a:off x="5874003" y="4567427"/>
            <a:ext cx="5878200" cy="723600"/>
          </a:xfrm>
          <a:prstGeom prst="rect">
            <a:avLst/>
          </a:prstGeom>
        </p:spPr>
        <p:txBody>
          <a:bodyPr anchorCtr="0" anchor="t" bIns="121875" lIns="121875" spcFirstLastPara="1" rIns="121875" wrap="square" tIns="121875">
            <a:noAutofit/>
          </a:bodyPr>
          <a:lstStyle>
            <a:lvl1pPr lvl="0">
              <a:lnSpc>
                <a:spcPct val="100000"/>
              </a:lnSpc>
              <a:spcBef>
                <a:spcPts val="0"/>
              </a:spcBef>
              <a:spcAft>
                <a:spcPts val="0"/>
              </a:spcAft>
              <a:buSzPts val="2700"/>
              <a:buNone/>
              <a:defRPr sz="2700"/>
            </a:lvl1pPr>
            <a:lvl2pPr lvl="1">
              <a:lnSpc>
                <a:spcPct val="100000"/>
              </a:lnSpc>
              <a:spcBef>
                <a:spcPts val="1100"/>
              </a:spcBef>
              <a:spcAft>
                <a:spcPts val="0"/>
              </a:spcAft>
              <a:buSzPts val="2700"/>
              <a:buNone/>
              <a:defRPr sz="2700"/>
            </a:lvl2pPr>
            <a:lvl3pPr lvl="2">
              <a:lnSpc>
                <a:spcPct val="100000"/>
              </a:lnSpc>
              <a:spcBef>
                <a:spcPts val="1100"/>
              </a:spcBef>
              <a:spcAft>
                <a:spcPts val="0"/>
              </a:spcAft>
              <a:buSzPts val="2700"/>
              <a:buNone/>
              <a:defRPr sz="2700"/>
            </a:lvl3pPr>
            <a:lvl4pPr lvl="3">
              <a:lnSpc>
                <a:spcPct val="100000"/>
              </a:lnSpc>
              <a:spcBef>
                <a:spcPts val="1100"/>
              </a:spcBef>
              <a:spcAft>
                <a:spcPts val="0"/>
              </a:spcAft>
              <a:buSzPts val="2700"/>
              <a:buNone/>
              <a:defRPr sz="2700"/>
            </a:lvl4pPr>
            <a:lvl5pPr lvl="4">
              <a:lnSpc>
                <a:spcPct val="100000"/>
              </a:lnSpc>
              <a:spcBef>
                <a:spcPts val="1100"/>
              </a:spcBef>
              <a:spcAft>
                <a:spcPts val="0"/>
              </a:spcAft>
              <a:buSzPts val="2700"/>
              <a:buNone/>
              <a:defRPr sz="2700"/>
            </a:lvl5pPr>
            <a:lvl6pPr lvl="5">
              <a:lnSpc>
                <a:spcPct val="100000"/>
              </a:lnSpc>
              <a:spcBef>
                <a:spcPts val="1100"/>
              </a:spcBef>
              <a:spcAft>
                <a:spcPts val="0"/>
              </a:spcAft>
              <a:buSzPts val="2700"/>
              <a:buNone/>
              <a:defRPr sz="2700"/>
            </a:lvl6pPr>
            <a:lvl7pPr lvl="6">
              <a:lnSpc>
                <a:spcPct val="100000"/>
              </a:lnSpc>
              <a:spcBef>
                <a:spcPts val="1100"/>
              </a:spcBef>
              <a:spcAft>
                <a:spcPts val="0"/>
              </a:spcAft>
              <a:buSzPts val="2700"/>
              <a:buNone/>
              <a:defRPr sz="2700"/>
            </a:lvl7pPr>
            <a:lvl8pPr lvl="7">
              <a:lnSpc>
                <a:spcPct val="100000"/>
              </a:lnSpc>
              <a:spcBef>
                <a:spcPts val="1100"/>
              </a:spcBef>
              <a:spcAft>
                <a:spcPts val="0"/>
              </a:spcAft>
              <a:buSzPts val="2700"/>
              <a:buNone/>
              <a:defRPr sz="2700"/>
            </a:lvl8pPr>
            <a:lvl9pPr lvl="8">
              <a:lnSpc>
                <a:spcPct val="100000"/>
              </a:lnSpc>
              <a:spcBef>
                <a:spcPts val="1100"/>
              </a:spcBef>
              <a:spcAft>
                <a:spcPts val="0"/>
              </a:spcAft>
              <a:buSzPts val="2700"/>
              <a:buNone/>
              <a:defRPr sz="2700"/>
            </a:lvl9pPr>
          </a:lstStyle>
          <a:p/>
        </p:txBody>
      </p:sp>
      <p:sp>
        <p:nvSpPr>
          <p:cNvPr id="583" name="Google Shape;583;g37a2d7ecb02_0_570"/>
          <p:cNvSpPr txBox="1"/>
          <p:nvPr>
            <p:ph idx="4" type="subTitle"/>
          </p:nvPr>
        </p:nvSpPr>
        <p:spPr>
          <a:xfrm>
            <a:off x="5874003" y="2546213"/>
            <a:ext cx="5878200" cy="723600"/>
          </a:xfrm>
          <a:prstGeom prst="rect">
            <a:avLst/>
          </a:prstGeom>
        </p:spPr>
        <p:txBody>
          <a:bodyPr anchorCtr="0" anchor="t" bIns="121875" lIns="121875" spcFirstLastPara="1" rIns="121875" wrap="square" tIns="121875">
            <a:noAutofit/>
          </a:bodyPr>
          <a:lstStyle>
            <a:lvl1pPr lvl="0">
              <a:lnSpc>
                <a:spcPct val="100000"/>
              </a:lnSpc>
              <a:spcBef>
                <a:spcPts val="0"/>
              </a:spcBef>
              <a:spcAft>
                <a:spcPts val="0"/>
              </a:spcAft>
              <a:buSzPts val="2700"/>
              <a:buNone/>
              <a:defRPr sz="2700"/>
            </a:lvl1pPr>
            <a:lvl2pPr lvl="1">
              <a:lnSpc>
                <a:spcPct val="100000"/>
              </a:lnSpc>
              <a:spcBef>
                <a:spcPts val="1100"/>
              </a:spcBef>
              <a:spcAft>
                <a:spcPts val="0"/>
              </a:spcAft>
              <a:buSzPts val="2700"/>
              <a:buNone/>
              <a:defRPr sz="2700"/>
            </a:lvl2pPr>
            <a:lvl3pPr lvl="2">
              <a:lnSpc>
                <a:spcPct val="100000"/>
              </a:lnSpc>
              <a:spcBef>
                <a:spcPts val="1100"/>
              </a:spcBef>
              <a:spcAft>
                <a:spcPts val="0"/>
              </a:spcAft>
              <a:buSzPts val="2700"/>
              <a:buNone/>
              <a:defRPr sz="2700"/>
            </a:lvl3pPr>
            <a:lvl4pPr lvl="3">
              <a:lnSpc>
                <a:spcPct val="100000"/>
              </a:lnSpc>
              <a:spcBef>
                <a:spcPts val="1100"/>
              </a:spcBef>
              <a:spcAft>
                <a:spcPts val="0"/>
              </a:spcAft>
              <a:buSzPts val="2700"/>
              <a:buNone/>
              <a:defRPr sz="2700"/>
            </a:lvl4pPr>
            <a:lvl5pPr lvl="4">
              <a:lnSpc>
                <a:spcPct val="100000"/>
              </a:lnSpc>
              <a:spcBef>
                <a:spcPts val="1100"/>
              </a:spcBef>
              <a:spcAft>
                <a:spcPts val="0"/>
              </a:spcAft>
              <a:buSzPts val="2700"/>
              <a:buNone/>
              <a:defRPr sz="2700"/>
            </a:lvl5pPr>
            <a:lvl6pPr lvl="5">
              <a:lnSpc>
                <a:spcPct val="100000"/>
              </a:lnSpc>
              <a:spcBef>
                <a:spcPts val="1100"/>
              </a:spcBef>
              <a:spcAft>
                <a:spcPts val="0"/>
              </a:spcAft>
              <a:buSzPts val="2700"/>
              <a:buNone/>
              <a:defRPr sz="2700"/>
            </a:lvl6pPr>
            <a:lvl7pPr lvl="6">
              <a:lnSpc>
                <a:spcPct val="100000"/>
              </a:lnSpc>
              <a:spcBef>
                <a:spcPts val="1100"/>
              </a:spcBef>
              <a:spcAft>
                <a:spcPts val="0"/>
              </a:spcAft>
              <a:buSzPts val="2700"/>
              <a:buNone/>
              <a:defRPr sz="2700"/>
            </a:lvl7pPr>
            <a:lvl8pPr lvl="7">
              <a:lnSpc>
                <a:spcPct val="100000"/>
              </a:lnSpc>
              <a:spcBef>
                <a:spcPts val="1100"/>
              </a:spcBef>
              <a:spcAft>
                <a:spcPts val="0"/>
              </a:spcAft>
              <a:buSzPts val="2700"/>
              <a:buNone/>
              <a:defRPr sz="2700"/>
            </a:lvl8pPr>
            <a:lvl9pPr lvl="8">
              <a:lnSpc>
                <a:spcPct val="100000"/>
              </a:lnSpc>
              <a:spcBef>
                <a:spcPts val="1100"/>
              </a:spcBef>
              <a:spcAft>
                <a:spcPts val="0"/>
              </a:spcAft>
              <a:buSzPts val="2700"/>
              <a:buNone/>
              <a:defRPr sz="2700"/>
            </a:lvl9pPr>
          </a:lstStyle>
          <a:p/>
        </p:txBody>
      </p:sp>
      <p:sp>
        <p:nvSpPr>
          <p:cNvPr id="584" name="Google Shape;584;g37a2d7ecb02_0_570"/>
          <p:cNvSpPr txBox="1"/>
          <p:nvPr>
            <p:ph idx="5" type="subTitle"/>
          </p:nvPr>
        </p:nvSpPr>
        <p:spPr>
          <a:xfrm>
            <a:off x="5874003" y="5578033"/>
            <a:ext cx="5878200" cy="723600"/>
          </a:xfrm>
          <a:prstGeom prst="rect">
            <a:avLst/>
          </a:prstGeom>
        </p:spPr>
        <p:txBody>
          <a:bodyPr anchorCtr="0" anchor="t" bIns="121875" lIns="121875" spcFirstLastPara="1" rIns="121875" wrap="square" tIns="121875">
            <a:noAutofit/>
          </a:bodyPr>
          <a:lstStyle>
            <a:lvl1pPr lvl="0">
              <a:lnSpc>
                <a:spcPct val="100000"/>
              </a:lnSpc>
              <a:spcBef>
                <a:spcPts val="0"/>
              </a:spcBef>
              <a:spcAft>
                <a:spcPts val="0"/>
              </a:spcAft>
              <a:buSzPts val="2700"/>
              <a:buNone/>
              <a:defRPr sz="2700"/>
            </a:lvl1pPr>
            <a:lvl2pPr lvl="1">
              <a:lnSpc>
                <a:spcPct val="100000"/>
              </a:lnSpc>
              <a:spcBef>
                <a:spcPts val="1100"/>
              </a:spcBef>
              <a:spcAft>
                <a:spcPts val="0"/>
              </a:spcAft>
              <a:buSzPts val="2700"/>
              <a:buNone/>
              <a:defRPr sz="2700"/>
            </a:lvl2pPr>
            <a:lvl3pPr lvl="2">
              <a:lnSpc>
                <a:spcPct val="100000"/>
              </a:lnSpc>
              <a:spcBef>
                <a:spcPts val="1100"/>
              </a:spcBef>
              <a:spcAft>
                <a:spcPts val="0"/>
              </a:spcAft>
              <a:buSzPts val="2700"/>
              <a:buNone/>
              <a:defRPr sz="2700"/>
            </a:lvl3pPr>
            <a:lvl4pPr lvl="3">
              <a:lnSpc>
                <a:spcPct val="100000"/>
              </a:lnSpc>
              <a:spcBef>
                <a:spcPts val="1100"/>
              </a:spcBef>
              <a:spcAft>
                <a:spcPts val="0"/>
              </a:spcAft>
              <a:buSzPts val="2700"/>
              <a:buNone/>
              <a:defRPr sz="2700"/>
            </a:lvl4pPr>
            <a:lvl5pPr lvl="4">
              <a:lnSpc>
                <a:spcPct val="100000"/>
              </a:lnSpc>
              <a:spcBef>
                <a:spcPts val="1100"/>
              </a:spcBef>
              <a:spcAft>
                <a:spcPts val="0"/>
              </a:spcAft>
              <a:buSzPts val="2700"/>
              <a:buNone/>
              <a:defRPr sz="2700"/>
            </a:lvl5pPr>
            <a:lvl6pPr lvl="5">
              <a:lnSpc>
                <a:spcPct val="100000"/>
              </a:lnSpc>
              <a:spcBef>
                <a:spcPts val="1100"/>
              </a:spcBef>
              <a:spcAft>
                <a:spcPts val="0"/>
              </a:spcAft>
              <a:buSzPts val="2700"/>
              <a:buNone/>
              <a:defRPr sz="2700"/>
            </a:lvl6pPr>
            <a:lvl7pPr lvl="6">
              <a:lnSpc>
                <a:spcPct val="100000"/>
              </a:lnSpc>
              <a:spcBef>
                <a:spcPts val="1100"/>
              </a:spcBef>
              <a:spcAft>
                <a:spcPts val="0"/>
              </a:spcAft>
              <a:buSzPts val="2700"/>
              <a:buNone/>
              <a:defRPr sz="2700"/>
            </a:lvl7pPr>
            <a:lvl8pPr lvl="7">
              <a:lnSpc>
                <a:spcPct val="100000"/>
              </a:lnSpc>
              <a:spcBef>
                <a:spcPts val="1100"/>
              </a:spcBef>
              <a:spcAft>
                <a:spcPts val="0"/>
              </a:spcAft>
              <a:buSzPts val="2700"/>
              <a:buNone/>
              <a:defRPr sz="2700"/>
            </a:lvl8pPr>
            <a:lvl9pPr lvl="8">
              <a:lnSpc>
                <a:spcPct val="100000"/>
              </a:lnSpc>
              <a:spcBef>
                <a:spcPts val="1100"/>
              </a:spcBef>
              <a:spcAft>
                <a:spcPts val="0"/>
              </a:spcAft>
              <a:buSzPts val="2700"/>
              <a:buNone/>
              <a:defRPr sz="2700"/>
            </a:lvl9pPr>
          </a:lstStyle>
          <a:p/>
        </p:txBody>
      </p:sp>
      <p:sp>
        <p:nvSpPr>
          <p:cNvPr id="585" name="Google Shape;585;g37a2d7ecb02_0_570"/>
          <p:cNvSpPr txBox="1"/>
          <p:nvPr>
            <p:ph idx="6" type="subTitle"/>
          </p:nvPr>
        </p:nvSpPr>
        <p:spPr>
          <a:xfrm>
            <a:off x="5874003" y="3556820"/>
            <a:ext cx="5878200" cy="723600"/>
          </a:xfrm>
          <a:prstGeom prst="rect">
            <a:avLst/>
          </a:prstGeom>
        </p:spPr>
        <p:txBody>
          <a:bodyPr anchorCtr="0" anchor="t" bIns="121875" lIns="121875" spcFirstLastPara="1" rIns="121875" wrap="square" tIns="121875">
            <a:noAutofit/>
          </a:bodyPr>
          <a:lstStyle>
            <a:lvl1pPr lvl="0">
              <a:lnSpc>
                <a:spcPct val="100000"/>
              </a:lnSpc>
              <a:spcBef>
                <a:spcPts val="0"/>
              </a:spcBef>
              <a:spcAft>
                <a:spcPts val="0"/>
              </a:spcAft>
              <a:buSzPts val="2700"/>
              <a:buNone/>
              <a:defRPr sz="2700"/>
            </a:lvl1pPr>
            <a:lvl2pPr lvl="1">
              <a:lnSpc>
                <a:spcPct val="100000"/>
              </a:lnSpc>
              <a:spcBef>
                <a:spcPts val="1100"/>
              </a:spcBef>
              <a:spcAft>
                <a:spcPts val="0"/>
              </a:spcAft>
              <a:buSzPts val="2700"/>
              <a:buNone/>
              <a:defRPr sz="2700"/>
            </a:lvl2pPr>
            <a:lvl3pPr lvl="2">
              <a:lnSpc>
                <a:spcPct val="100000"/>
              </a:lnSpc>
              <a:spcBef>
                <a:spcPts val="1100"/>
              </a:spcBef>
              <a:spcAft>
                <a:spcPts val="0"/>
              </a:spcAft>
              <a:buSzPts val="2700"/>
              <a:buNone/>
              <a:defRPr sz="2700"/>
            </a:lvl3pPr>
            <a:lvl4pPr lvl="3">
              <a:lnSpc>
                <a:spcPct val="100000"/>
              </a:lnSpc>
              <a:spcBef>
                <a:spcPts val="1100"/>
              </a:spcBef>
              <a:spcAft>
                <a:spcPts val="0"/>
              </a:spcAft>
              <a:buSzPts val="2700"/>
              <a:buNone/>
              <a:defRPr sz="2700"/>
            </a:lvl4pPr>
            <a:lvl5pPr lvl="4">
              <a:lnSpc>
                <a:spcPct val="100000"/>
              </a:lnSpc>
              <a:spcBef>
                <a:spcPts val="1100"/>
              </a:spcBef>
              <a:spcAft>
                <a:spcPts val="0"/>
              </a:spcAft>
              <a:buSzPts val="2700"/>
              <a:buNone/>
              <a:defRPr sz="2700"/>
            </a:lvl5pPr>
            <a:lvl6pPr lvl="5">
              <a:lnSpc>
                <a:spcPct val="100000"/>
              </a:lnSpc>
              <a:spcBef>
                <a:spcPts val="1100"/>
              </a:spcBef>
              <a:spcAft>
                <a:spcPts val="0"/>
              </a:spcAft>
              <a:buSzPts val="2700"/>
              <a:buNone/>
              <a:defRPr sz="2700"/>
            </a:lvl6pPr>
            <a:lvl7pPr lvl="6">
              <a:lnSpc>
                <a:spcPct val="100000"/>
              </a:lnSpc>
              <a:spcBef>
                <a:spcPts val="1100"/>
              </a:spcBef>
              <a:spcAft>
                <a:spcPts val="0"/>
              </a:spcAft>
              <a:buSzPts val="2700"/>
              <a:buNone/>
              <a:defRPr sz="2700"/>
            </a:lvl7pPr>
            <a:lvl8pPr lvl="7">
              <a:lnSpc>
                <a:spcPct val="100000"/>
              </a:lnSpc>
              <a:spcBef>
                <a:spcPts val="1100"/>
              </a:spcBef>
              <a:spcAft>
                <a:spcPts val="0"/>
              </a:spcAft>
              <a:buSzPts val="2700"/>
              <a:buNone/>
              <a:defRPr sz="2700"/>
            </a:lvl8pPr>
            <a:lvl9pPr lvl="8">
              <a:lnSpc>
                <a:spcPct val="100000"/>
              </a:lnSpc>
              <a:spcBef>
                <a:spcPts val="1100"/>
              </a:spcBef>
              <a:spcAft>
                <a:spcPts val="0"/>
              </a:spcAft>
              <a:buSzPts val="2700"/>
              <a:buNone/>
              <a:defRPr sz="2700"/>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and image">
  <p:cSld name="Title, body and image">
    <p:spTree>
      <p:nvGrpSpPr>
        <p:cNvPr id="586" name="Shape 586"/>
        <p:cNvGrpSpPr/>
        <p:nvPr/>
      </p:nvGrpSpPr>
      <p:grpSpPr>
        <a:xfrm>
          <a:off x="0" y="0"/>
          <a:ext cx="0" cy="0"/>
          <a:chOff x="0" y="0"/>
          <a:chExt cx="0" cy="0"/>
        </a:xfrm>
      </p:grpSpPr>
      <p:sp>
        <p:nvSpPr>
          <p:cNvPr id="587" name="Google Shape;587;g37a2d7ecb02_0_578"/>
          <p:cNvSpPr txBox="1"/>
          <p:nvPr>
            <p:ph type="title"/>
          </p:nvPr>
        </p:nvSpPr>
        <p:spPr>
          <a:xfrm>
            <a:off x="415492" y="593367"/>
            <a:ext cx="11357700" cy="763500"/>
          </a:xfrm>
          <a:prstGeom prst="rect">
            <a:avLst/>
          </a:prstGeom>
        </p:spPr>
        <p:txBody>
          <a:bodyPr anchorCtr="0" anchor="t" bIns="121875" lIns="121875" spcFirstLastPara="1" rIns="121875" wrap="square" tIns="121875">
            <a:sp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
        <p:nvSpPr>
          <p:cNvPr id="588" name="Google Shape;588;g37a2d7ecb02_0_578"/>
          <p:cNvSpPr txBox="1"/>
          <p:nvPr>
            <p:ph idx="1" type="body"/>
          </p:nvPr>
        </p:nvSpPr>
        <p:spPr>
          <a:xfrm>
            <a:off x="415492" y="1536633"/>
            <a:ext cx="5963700" cy="4555200"/>
          </a:xfrm>
          <a:prstGeom prst="rect">
            <a:avLst/>
          </a:prstGeom>
        </p:spPr>
        <p:txBody>
          <a:bodyPr anchorCtr="0" anchor="t" bIns="121875" lIns="121875" spcFirstLastPara="1" rIns="121875" wrap="square" tIns="121875">
            <a:spAutoFit/>
          </a:bodyPr>
          <a:lstStyle>
            <a:lvl1pPr indent="-330200" lvl="0" marL="457200">
              <a:spcBef>
                <a:spcPts val="0"/>
              </a:spcBef>
              <a:spcAft>
                <a:spcPts val="0"/>
              </a:spcAft>
              <a:buSzPts val="1600"/>
              <a:buChar char="●"/>
              <a:defRPr/>
            </a:lvl1pPr>
            <a:lvl2pPr indent="-330200" lvl="1" marL="914400">
              <a:spcBef>
                <a:spcPts val="1100"/>
              </a:spcBef>
              <a:spcAft>
                <a:spcPts val="0"/>
              </a:spcAft>
              <a:buSzPts val="1600"/>
              <a:buChar char="○"/>
              <a:defRPr/>
            </a:lvl2pPr>
            <a:lvl3pPr indent="-330200" lvl="2" marL="1371600">
              <a:spcBef>
                <a:spcPts val="1100"/>
              </a:spcBef>
              <a:spcAft>
                <a:spcPts val="0"/>
              </a:spcAft>
              <a:buSzPts val="1600"/>
              <a:buChar char="■"/>
              <a:defRPr/>
            </a:lvl3pPr>
            <a:lvl4pPr indent="-330200" lvl="3" marL="1828800">
              <a:spcBef>
                <a:spcPts val="1100"/>
              </a:spcBef>
              <a:spcAft>
                <a:spcPts val="0"/>
              </a:spcAft>
              <a:buSzPts val="1600"/>
              <a:buChar char="●"/>
              <a:defRPr/>
            </a:lvl4pPr>
            <a:lvl5pPr indent="-330200" lvl="4" marL="2286000">
              <a:spcBef>
                <a:spcPts val="1100"/>
              </a:spcBef>
              <a:spcAft>
                <a:spcPts val="0"/>
              </a:spcAft>
              <a:buSzPts val="1600"/>
              <a:buChar char="○"/>
              <a:defRPr/>
            </a:lvl5pPr>
            <a:lvl6pPr indent="-330200" lvl="5" marL="2743200">
              <a:spcBef>
                <a:spcPts val="1100"/>
              </a:spcBef>
              <a:spcAft>
                <a:spcPts val="0"/>
              </a:spcAft>
              <a:buSzPts val="1600"/>
              <a:buChar char="■"/>
              <a:defRPr/>
            </a:lvl6pPr>
            <a:lvl7pPr indent="-330200" lvl="6" marL="3200400">
              <a:spcBef>
                <a:spcPts val="1100"/>
              </a:spcBef>
              <a:spcAft>
                <a:spcPts val="0"/>
              </a:spcAft>
              <a:buSzPts val="1600"/>
              <a:buChar char="●"/>
              <a:defRPr/>
            </a:lvl7pPr>
            <a:lvl8pPr indent="-330200" lvl="7" marL="3657600">
              <a:spcBef>
                <a:spcPts val="1100"/>
              </a:spcBef>
              <a:spcAft>
                <a:spcPts val="0"/>
              </a:spcAft>
              <a:buSzPts val="1600"/>
              <a:buChar char="○"/>
              <a:defRPr/>
            </a:lvl8pPr>
            <a:lvl9pPr indent="-330200" lvl="8" marL="4114800">
              <a:spcBef>
                <a:spcPts val="1100"/>
              </a:spcBef>
              <a:spcAft>
                <a:spcPts val="1100"/>
              </a:spcAft>
              <a:buSzPts val="1600"/>
              <a:buChar char="■"/>
              <a:defRPr/>
            </a:lvl9pPr>
          </a:lstStyle>
          <a:p/>
        </p:txBody>
      </p:sp>
      <p:sp>
        <p:nvSpPr>
          <p:cNvPr id="589" name="Google Shape;589;g37a2d7ecb02_0_578"/>
          <p:cNvSpPr/>
          <p:nvPr>
            <p:ph idx="2" type="pic"/>
          </p:nvPr>
        </p:nvSpPr>
        <p:spPr>
          <a:xfrm>
            <a:off x="6654299" y="1537033"/>
            <a:ext cx="5119200" cy="4555200"/>
          </a:xfrm>
          <a:prstGeom prst="rect">
            <a:avLst/>
          </a:prstGeom>
          <a:noFill/>
          <a:ln>
            <a:noFill/>
          </a:ln>
        </p:spPr>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big ideas">
  <p:cSld name="Two big ideas">
    <p:spTree>
      <p:nvGrpSpPr>
        <p:cNvPr id="590" name="Shape 590"/>
        <p:cNvGrpSpPr/>
        <p:nvPr/>
      </p:nvGrpSpPr>
      <p:grpSpPr>
        <a:xfrm>
          <a:off x="0" y="0"/>
          <a:ext cx="0" cy="0"/>
          <a:chOff x="0" y="0"/>
          <a:chExt cx="0" cy="0"/>
        </a:xfrm>
      </p:grpSpPr>
      <p:sp>
        <p:nvSpPr>
          <p:cNvPr id="591" name="Google Shape;591;g37a2d7ecb02_0_582"/>
          <p:cNvSpPr txBox="1"/>
          <p:nvPr>
            <p:ph type="title"/>
          </p:nvPr>
        </p:nvSpPr>
        <p:spPr>
          <a:xfrm>
            <a:off x="644066" y="600033"/>
            <a:ext cx="10910100" cy="1010700"/>
          </a:xfrm>
          <a:prstGeom prst="rect">
            <a:avLst/>
          </a:prstGeom>
        </p:spPr>
        <p:txBody>
          <a:bodyPr anchorCtr="0" anchor="ctr" bIns="121875" lIns="121875" spcFirstLastPara="1" rIns="121875" wrap="square" tIns="121875">
            <a:sp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
        <p:nvSpPr>
          <p:cNvPr id="592" name="Google Shape;592;g37a2d7ecb02_0_582"/>
          <p:cNvSpPr txBox="1"/>
          <p:nvPr>
            <p:ph idx="1" type="body"/>
          </p:nvPr>
        </p:nvSpPr>
        <p:spPr>
          <a:xfrm>
            <a:off x="644032" y="2983717"/>
            <a:ext cx="4825200" cy="3164700"/>
          </a:xfrm>
          <a:prstGeom prst="rect">
            <a:avLst/>
          </a:prstGeom>
        </p:spPr>
        <p:txBody>
          <a:bodyPr anchorCtr="0" anchor="t" bIns="121875" lIns="121875" spcFirstLastPara="1" rIns="121875" wrap="square" tIns="121875">
            <a:spAutoFit/>
          </a:bodyPr>
          <a:lstStyle>
            <a:lvl1pPr indent="-330200" lvl="0" marL="457200">
              <a:spcBef>
                <a:spcPts val="0"/>
              </a:spcBef>
              <a:spcAft>
                <a:spcPts val="0"/>
              </a:spcAft>
              <a:buSzPts val="1600"/>
              <a:buChar char="●"/>
              <a:defRPr/>
            </a:lvl1pPr>
            <a:lvl2pPr indent="-330200" lvl="1" marL="914400">
              <a:spcBef>
                <a:spcPts val="1100"/>
              </a:spcBef>
              <a:spcAft>
                <a:spcPts val="0"/>
              </a:spcAft>
              <a:buSzPts val="1600"/>
              <a:buChar char="○"/>
              <a:defRPr/>
            </a:lvl2pPr>
            <a:lvl3pPr indent="-330200" lvl="2" marL="1371600">
              <a:spcBef>
                <a:spcPts val="1100"/>
              </a:spcBef>
              <a:spcAft>
                <a:spcPts val="0"/>
              </a:spcAft>
              <a:buSzPts val="1600"/>
              <a:buChar char="■"/>
              <a:defRPr/>
            </a:lvl3pPr>
            <a:lvl4pPr indent="-330200" lvl="3" marL="1828800">
              <a:spcBef>
                <a:spcPts val="1100"/>
              </a:spcBef>
              <a:spcAft>
                <a:spcPts val="0"/>
              </a:spcAft>
              <a:buSzPts val="1600"/>
              <a:buChar char="●"/>
              <a:defRPr/>
            </a:lvl4pPr>
            <a:lvl5pPr indent="-330200" lvl="4" marL="2286000">
              <a:spcBef>
                <a:spcPts val="1100"/>
              </a:spcBef>
              <a:spcAft>
                <a:spcPts val="0"/>
              </a:spcAft>
              <a:buSzPts val="1600"/>
              <a:buChar char="○"/>
              <a:defRPr/>
            </a:lvl5pPr>
            <a:lvl6pPr indent="-330200" lvl="5" marL="2743200">
              <a:spcBef>
                <a:spcPts val="1100"/>
              </a:spcBef>
              <a:spcAft>
                <a:spcPts val="0"/>
              </a:spcAft>
              <a:buSzPts val="1600"/>
              <a:buChar char="■"/>
              <a:defRPr/>
            </a:lvl6pPr>
            <a:lvl7pPr indent="-330200" lvl="6" marL="3200400">
              <a:spcBef>
                <a:spcPts val="1100"/>
              </a:spcBef>
              <a:spcAft>
                <a:spcPts val="0"/>
              </a:spcAft>
              <a:buSzPts val="1600"/>
              <a:buChar char="●"/>
              <a:defRPr/>
            </a:lvl7pPr>
            <a:lvl8pPr indent="-330200" lvl="7" marL="3657600">
              <a:spcBef>
                <a:spcPts val="1100"/>
              </a:spcBef>
              <a:spcAft>
                <a:spcPts val="0"/>
              </a:spcAft>
              <a:buSzPts val="1600"/>
              <a:buChar char="○"/>
              <a:defRPr/>
            </a:lvl8pPr>
            <a:lvl9pPr indent="-330200" lvl="8" marL="4114800">
              <a:spcBef>
                <a:spcPts val="1100"/>
              </a:spcBef>
              <a:spcAft>
                <a:spcPts val="1100"/>
              </a:spcAft>
              <a:buSzPts val="1600"/>
              <a:buChar char="■"/>
              <a:defRPr/>
            </a:lvl9pPr>
          </a:lstStyle>
          <a:p/>
        </p:txBody>
      </p:sp>
      <p:sp>
        <p:nvSpPr>
          <p:cNvPr id="593" name="Google Shape;593;g37a2d7ecb02_0_582"/>
          <p:cNvSpPr txBox="1"/>
          <p:nvPr>
            <p:ph idx="2" type="body"/>
          </p:nvPr>
        </p:nvSpPr>
        <p:spPr>
          <a:xfrm>
            <a:off x="6728914" y="2983717"/>
            <a:ext cx="4825200" cy="3164700"/>
          </a:xfrm>
          <a:prstGeom prst="rect">
            <a:avLst/>
          </a:prstGeom>
        </p:spPr>
        <p:txBody>
          <a:bodyPr anchorCtr="0" anchor="t" bIns="121875" lIns="121875" spcFirstLastPara="1" rIns="121875" wrap="square" tIns="121875">
            <a:spAutoFit/>
          </a:bodyPr>
          <a:lstStyle>
            <a:lvl1pPr indent="-330200" lvl="0" marL="457200">
              <a:spcBef>
                <a:spcPts val="0"/>
              </a:spcBef>
              <a:spcAft>
                <a:spcPts val="0"/>
              </a:spcAft>
              <a:buSzPts val="1600"/>
              <a:buChar char="●"/>
              <a:defRPr/>
            </a:lvl1pPr>
            <a:lvl2pPr indent="-330200" lvl="1" marL="914400">
              <a:spcBef>
                <a:spcPts val="1100"/>
              </a:spcBef>
              <a:spcAft>
                <a:spcPts val="0"/>
              </a:spcAft>
              <a:buSzPts val="1600"/>
              <a:buChar char="○"/>
              <a:defRPr/>
            </a:lvl2pPr>
            <a:lvl3pPr indent="-330200" lvl="2" marL="1371600">
              <a:spcBef>
                <a:spcPts val="1100"/>
              </a:spcBef>
              <a:spcAft>
                <a:spcPts val="0"/>
              </a:spcAft>
              <a:buSzPts val="1600"/>
              <a:buChar char="■"/>
              <a:defRPr/>
            </a:lvl3pPr>
            <a:lvl4pPr indent="-330200" lvl="3" marL="1828800">
              <a:spcBef>
                <a:spcPts val="1100"/>
              </a:spcBef>
              <a:spcAft>
                <a:spcPts val="0"/>
              </a:spcAft>
              <a:buSzPts val="1600"/>
              <a:buChar char="●"/>
              <a:defRPr/>
            </a:lvl4pPr>
            <a:lvl5pPr indent="-330200" lvl="4" marL="2286000">
              <a:spcBef>
                <a:spcPts val="1100"/>
              </a:spcBef>
              <a:spcAft>
                <a:spcPts val="0"/>
              </a:spcAft>
              <a:buSzPts val="1600"/>
              <a:buChar char="○"/>
              <a:defRPr/>
            </a:lvl5pPr>
            <a:lvl6pPr indent="-330200" lvl="5" marL="2743200">
              <a:spcBef>
                <a:spcPts val="1100"/>
              </a:spcBef>
              <a:spcAft>
                <a:spcPts val="0"/>
              </a:spcAft>
              <a:buSzPts val="1600"/>
              <a:buChar char="■"/>
              <a:defRPr/>
            </a:lvl6pPr>
            <a:lvl7pPr indent="-330200" lvl="6" marL="3200400">
              <a:spcBef>
                <a:spcPts val="1100"/>
              </a:spcBef>
              <a:spcAft>
                <a:spcPts val="0"/>
              </a:spcAft>
              <a:buSzPts val="1600"/>
              <a:buChar char="●"/>
              <a:defRPr/>
            </a:lvl7pPr>
            <a:lvl8pPr indent="-330200" lvl="7" marL="3657600">
              <a:spcBef>
                <a:spcPts val="1100"/>
              </a:spcBef>
              <a:spcAft>
                <a:spcPts val="0"/>
              </a:spcAft>
              <a:buSzPts val="1600"/>
              <a:buChar char="○"/>
              <a:defRPr/>
            </a:lvl8pPr>
            <a:lvl9pPr indent="-330200" lvl="8" marL="4114800">
              <a:spcBef>
                <a:spcPts val="1100"/>
              </a:spcBef>
              <a:spcAft>
                <a:spcPts val="1100"/>
              </a:spcAft>
              <a:buSzPts val="1600"/>
              <a:buChar char="■"/>
              <a:defRPr/>
            </a:lvl9pPr>
          </a:lstStyle>
          <a:p/>
        </p:txBody>
      </p:sp>
      <p:sp>
        <p:nvSpPr>
          <p:cNvPr id="594" name="Google Shape;594;g37a2d7ecb02_0_582"/>
          <p:cNvSpPr txBox="1"/>
          <p:nvPr>
            <p:ph idx="3" type="subTitle"/>
          </p:nvPr>
        </p:nvSpPr>
        <p:spPr>
          <a:xfrm>
            <a:off x="644032" y="1781548"/>
            <a:ext cx="4825200" cy="723600"/>
          </a:xfrm>
          <a:prstGeom prst="rect">
            <a:avLst/>
          </a:prstGeom>
        </p:spPr>
        <p:txBody>
          <a:bodyPr anchorCtr="0" anchor="t" bIns="121875" lIns="121875" spcFirstLastPara="1" rIns="121875" wrap="square" tIns="121875">
            <a:noAutofit/>
          </a:bodyPr>
          <a:lstStyle>
            <a:lvl1pPr lvl="0">
              <a:lnSpc>
                <a:spcPct val="100000"/>
              </a:lnSpc>
              <a:spcBef>
                <a:spcPts val="0"/>
              </a:spcBef>
              <a:spcAft>
                <a:spcPts val="0"/>
              </a:spcAft>
              <a:buSzPts val="2700"/>
              <a:buNone/>
              <a:defRPr sz="2700"/>
            </a:lvl1pPr>
            <a:lvl2pPr lvl="1">
              <a:lnSpc>
                <a:spcPct val="100000"/>
              </a:lnSpc>
              <a:spcBef>
                <a:spcPts val="1100"/>
              </a:spcBef>
              <a:spcAft>
                <a:spcPts val="0"/>
              </a:spcAft>
              <a:buSzPts val="2700"/>
              <a:buNone/>
              <a:defRPr sz="2700"/>
            </a:lvl2pPr>
            <a:lvl3pPr lvl="2">
              <a:lnSpc>
                <a:spcPct val="100000"/>
              </a:lnSpc>
              <a:spcBef>
                <a:spcPts val="1100"/>
              </a:spcBef>
              <a:spcAft>
                <a:spcPts val="0"/>
              </a:spcAft>
              <a:buSzPts val="2700"/>
              <a:buNone/>
              <a:defRPr sz="2700"/>
            </a:lvl3pPr>
            <a:lvl4pPr lvl="3">
              <a:lnSpc>
                <a:spcPct val="100000"/>
              </a:lnSpc>
              <a:spcBef>
                <a:spcPts val="1100"/>
              </a:spcBef>
              <a:spcAft>
                <a:spcPts val="0"/>
              </a:spcAft>
              <a:buSzPts val="2700"/>
              <a:buNone/>
              <a:defRPr sz="2700"/>
            </a:lvl4pPr>
            <a:lvl5pPr lvl="4">
              <a:lnSpc>
                <a:spcPct val="100000"/>
              </a:lnSpc>
              <a:spcBef>
                <a:spcPts val="1100"/>
              </a:spcBef>
              <a:spcAft>
                <a:spcPts val="0"/>
              </a:spcAft>
              <a:buSzPts val="2700"/>
              <a:buNone/>
              <a:defRPr sz="2700"/>
            </a:lvl5pPr>
            <a:lvl6pPr lvl="5">
              <a:lnSpc>
                <a:spcPct val="100000"/>
              </a:lnSpc>
              <a:spcBef>
                <a:spcPts val="1100"/>
              </a:spcBef>
              <a:spcAft>
                <a:spcPts val="0"/>
              </a:spcAft>
              <a:buSzPts val="2700"/>
              <a:buNone/>
              <a:defRPr sz="2700"/>
            </a:lvl6pPr>
            <a:lvl7pPr lvl="6">
              <a:lnSpc>
                <a:spcPct val="100000"/>
              </a:lnSpc>
              <a:spcBef>
                <a:spcPts val="1100"/>
              </a:spcBef>
              <a:spcAft>
                <a:spcPts val="0"/>
              </a:spcAft>
              <a:buSzPts val="2700"/>
              <a:buNone/>
              <a:defRPr sz="2700"/>
            </a:lvl7pPr>
            <a:lvl8pPr lvl="7">
              <a:lnSpc>
                <a:spcPct val="100000"/>
              </a:lnSpc>
              <a:spcBef>
                <a:spcPts val="1100"/>
              </a:spcBef>
              <a:spcAft>
                <a:spcPts val="0"/>
              </a:spcAft>
              <a:buSzPts val="2700"/>
              <a:buNone/>
              <a:defRPr sz="2700"/>
            </a:lvl8pPr>
            <a:lvl9pPr lvl="8">
              <a:lnSpc>
                <a:spcPct val="100000"/>
              </a:lnSpc>
              <a:spcBef>
                <a:spcPts val="1100"/>
              </a:spcBef>
              <a:spcAft>
                <a:spcPts val="0"/>
              </a:spcAft>
              <a:buSzPts val="2700"/>
              <a:buNone/>
              <a:defRPr sz="2700"/>
            </a:lvl9pPr>
          </a:lstStyle>
          <a:p/>
        </p:txBody>
      </p:sp>
      <p:sp>
        <p:nvSpPr>
          <p:cNvPr id="595" name="Google Shape;595;g37a2d7ecb02_0_582"/>
          <p:cNvSpPr txBox="1"/>
          <p:nvPr>
            <p:ph idx="4" type="subTitle"/>
          </p:nvPr>
        </p:nvSpPr>
        <p:spPr>
          <a:xfrm>
            <a:off x="6728914" y="1781548"/>
            <a:ext cx="4825200" cy="723600"/>
          </a:xfrm>
          <a:prstGeom prst="rect">
            <a:avLst/>
          </a:prstGeom>
        </p:spPr>
        <p:txBody>
          <a:bodyPr anchorCtr="0" anchor="t" bIns="121875" lIns="121875" spcFirstLastPara="1" rIns="121875" wrap="square" tIns="121875">
            <a:noAutofit/>
          </a:bodyPr>
          <a:lstStyle>
            <a:lvl1pPr lvl="0">
              <a:lnSpc>
                <a:spcPct val="100000"/>
              </a:lnSpc>
              <a:spcBef>
                <a:spcPts val="0"/>
              </a:spcBef>
              <a:spcAft>
                <a:spcPts val="0"/>
              </a:spcAft>
              <a:buSzPts val="2700"/>
              <a:buNone/>
              <a:defRPr sz="2700"/>
            </a:lvl1pPr>
            <a:lvl2pPr lvl="1">
              <a:lnSpc>
                <a:spcPct val="100000"/>
              </a:lnSpc>
              <a:spcBef>
                <a:spcPts val="1100"/>
              </a:spcBef>
              <a:spcAft>
                <a:spcPts val="0"/>
              </a:spcAft>
              <a:buSzPts val="2700"/>
              <a:buNone/>
              <a:defRPr sz="2700"/>
            </a:lvl2pPr>
            <a:lvl3pPr lvl="2">
              <a:lnSpc>
                <a:spcPct val="100000"/>
              </a:lnSpc>
              <a:spcBef>
                <a:spcPts val="1100"/>
              </a:spcBef>
              <a:spcAft>
                <a:spcPts val="0"/>
              </a:spcAft>
              <a:buSzPts val="2700"/>
              <a:buNone/>
              <a:defRPr sz="2700"/>
            </a:lvl3pPr>
            <a:lvl4pPr lvl="3">
              <a:lnSpc>
                <a:spcPct val="100000"/>
              </a:lnSpc>
              <a:spcBef>
                <a:spcPts val="1100"/>
              </a:spcBef>
              <a:spcAft>
                <a:spcPts val="0"/>
              </a:spcAft>
              <a:buSzPts val="2700"/>
              <a:buNone/>
              <a:defRPr sz="2700"/>
            </a:lvl4pPr>
            <a:lvl5pPr lvl="4">
              <a:lnSpc>
                <a:spcPct val="100000"/>
              </a:lnSpc>
              <a:spcBef>
                <a:spcPts val="1100"/>
              </a:spcBef>
              <a:spcAft>
                <a:spcPts val="0"/>
              </a:spcAft>
              <a:buSzPts val="2700"/>
              <a:buNone/>
              <a:defRPr sz="2700"/>
            </a:lvl5pPr>
            <a:lvl6pPr lvl="5">
              <a:lnSpc>
                <a:spcPct val="100000"/>
              </a:lnSpc>
              <a:spcBef>
                <a:spcPts val="1100"/>
              </a:spcBef>
              <a:spcAft>
                <a:spcPts val="0"/>
              </a:spcAft>
              <a:buSzPts val="2700"/>
              <a:buNone/>
              <a:defRPr sz="2700"/>
            </a:lvl6pPr>
            <a:lvl7pPr lvl="6">
              <a:lnSpc>
                <a:spcPct val="100000"/>
              </a:lnSpc>
              <a:spcBef>
                <a:spcPts val="1100"/>
              </a:spcBef>
              <a:spcAft>
                <a:spcPts val="0"/>
              </a:spcAft>
              <a:buSzPts val="2700"/>
              <a:buNone/>
              <a:defRPr sz="2700"/>
            </a:lvl7pPr>
            <a:lvl8pPr lvl="7">
              <a:lnSpc>
                <a:spcPct val="100000"/>
              </a:lnSpc>
              <a:spcBef>
                <a:spcPts val="1100"/>
              </a:spcBef>
              <a:spcAft>
                <a:spcPts val="0"/>
              </a:spcAft>
              <a:buSzPts val="2700"/>
              <a:buNone/>
              <a:defRPr sz="2700"/>
            </a:lvl8pPr>
            <a:lvl9pPr lvl="8">
              <a:lnSpc>
                <a:spcPct val="100000"/>
              </a:lnSpc>
              <a:spcBef>
                <a:spcPts val="1100"/>
              </a:spcBef>
              <a:spcAft>
                <a:spcPts val="0"/>
              </a:spcAft>
              <a:buSzPts val="2700"/>
              <a:buNone/>
              <a:defRPr sz="2700"/>
            </a:lvl9pPr>
          </a:lstStyle>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big ideas">
  <p:cSld name="Three big ideas">
    <p:spTree>
      <p:nvGrpSpPr>
        <p:cNvPr id="596" name="Shape 596"/>
        <p:cNvGrpSpPr/>
        <p:nvPr/>
      </p:nvGrpSpPr>
      <p:grpSpPr>
        <a:xfrm>
          <a:off x="0" y="0"/>
          <a:ext cx="0" cy="0"/>
          <a:chOff x="0" y="0"/>
          <a:chExt cx="0" cy="0"/>
        </a:xfrm>
      </p:grpSpPr>
      <p:sp>
        <p:nvSpPr>
          <p:cNvPr id="597" name="Google Shape;597;g37a2d7ecb02_0_588"/>
          <p:cNvSpPr txBox="1"/>
          <p:nvPr>
            <p:ph idx="1" type="body"/>
          </p:nvPr>
        </p:nvSpPr>
        <p:spPr>
          <a:xfrm>
            <a:off x="644066" y="3223333"/>
            <a:ext cx="3273000" cy="3164700"/>
          </a:xfrm>
          <a:prstGeom prst="rect">
            <a:avLst/>
          </a:prstGeom>
        </p:spPr>
        <p:txBody>
          <a:bodyPr anchorCtr="0" anchor="t" bIns="121875" lIns="121875" spcFirstLastPara="1" rIns="121875" wrap="square" tIns="121875">
            <a:spAutoFit/>
          </a:bodyPr>
          <a:lstStyle>
            <a:lvl1pPr indent="-330200" lvl="0" marL="457200">
              <a:spcBef>
                <a:spcPts val="0"/>
              </a:spcBef>
              <a:spcAft>
                <a:spcPts val="0"/>
              </a:spcAft>
              <a:buSzPts val="1600"/>
              <a:buChar char="●"/>
              <a:defRPr/>
            </a:lvl1pPr>
            <a:lvl2pPr indent="-330200" lvl="1" marL="914400">
              <a:spcBef>
                <a:spcPts val="1100"/>
              </a:spcBef>
              <a:spcAft>
                <a:spcPts val="0"/>
              </a:spcAft>
              <a:buSzPts val="1600"/>
              <a:buChar char="○"/>
              <a:defRPr/>
            </a:lvl2pPr>
            <a:lvl3pPr indent="-330200" lvl="2" marL="1371600">
              <a:spcBef>
                <a:spcPts val="1100"/>
              </a:spcBef>
              <a:spcAft>
                <a:spcPts val="0"/>
              </a:spcAft>
              <a:buSzPts val="1600"/>
              <a:buChar char="■"/>
              <a:defRPr/>
            </a:lvl3pPr>
            <a:lvl4pPr indent="-330200" lvl="3" marL="1828800">
              <a:spcBef>
                <a:spcPts val="1100"/>
              </a:spcBef>
              <a:spcAft>
                <a:spcPts val="0"/>
              </a:spcAft>
              <a:buSzPts val="1600"/>
              <a:buChar char="●"/>
              <a:defRPr/>
            </a:lvl4pPr>
            <a:lvl5pPr indent="-330200" lvl="4" marL="2286000">
              <a:spcBef>
                <a:spcPts val="1100"/>
              </a:spcBef>
              <a:spcAft>
                <a:spcPts val="0"/>
              </a:spcAft>
              <a:buSzPts val="1600"/>
              <a:buChar char="○"/>
              <a:defRPr/>
            </a:lvl5pPr>
            <a:lvl6pPr indent="-330200" lvl="5" marL="2743200">
              <a:spcBef>
                <a:spcPts val="1100"/>
              </a:spcBef>
              <a:spcAft>
                <a:spcPts val="0"/>
              </a:spcAft>
              <a:buSzPts val="1600"/>
              <a:buChar char="■"/>
              <a:defRPr/>
            </a:lvl6pPr>
            <a:lvl7pPr indent="-330200" lvl="6" marL="3200400">
              <a:spcBef>
                <a:spcPts val="1100"/>
              </a:spcBef>
              <a:spcAft>
                <a:spcPts val="0"/>
              </a:spcAft>
              <a:buSzPts val="1600"/>
              <a:buChar char="●"/>
              <a:defRPr/>
            </a:lvl7pPr>
            <a:lvl8pPr indent="-330200" lvl="7" marL="3657600">
              <a:spcBef>
                <a:spcPts val="1100"/>
              </a:spcBef>
              <a:spcAft>
                <a:spcPts val="0"/>
              </a:spcAft>
              <a:buSzPts val="1600"/>
              <a:buChar char="○"/>
              <a:defRPr/>
            </a:lvl8pPr>
            <a:lvl9pPr indent="-330200" lvl="8" marL="4114800">
              <a:spcBef>
                <a:spcPts val="1100"/>
              </a:spcBef>
              <a:spcAft>
                <a:spcPts val="1100"/>
              </a:spcAft>
              <a:buSzPts val="1600"/>
              <a:buChar char="■"/>
              <a:defRPr/>
            </a:lvl9pPr>
          </a:lstStyle>
          <a:p/>
        </p:txBody>
      </p:sp>
      <p:sp>
        <p:nvSpPr>
          <p:cNvPr id="598" name="Google Shape;598;g37a2d7ecb02_0_588"/>
          <p:cNvSpPr txBox="1"/>
          <p:nvPr>
            <p:ph idx="2" type="body"/>
          </p:nvPr>
        </p:nvSpPr>
        <p:spPr>
          <a:xfrm>
            <a:off x="4462471" y="3223333"/>
            <a:ext cx="3273000" cy="3164700"/>
          </a:xfrm>
          <a:prstGeom prst="rect">
            <a:avLst/>
          </a:prstGeom>
        </p:spPr>
        <p:txBody>
          <a:bodyPr anchorCtr="0" anchor="t" bIns="121875" lIns="121875" spcFirstLastPara="1" rIns="121875" wrap="square" tIns="121875">
            <a:spAutoFit/>
          </a:bodyPr>
          <a:lstStyle>
            <a:lvl1pPr indent="-330200" lvl="0" marL="457200">
              <a:spcBef>
                <a:spcPts val="0"/>
              </a:spcBef>
              <a:spcAft>
                <a:spcPts val="0"/>
              </a:spcAft>
              <a:buSzPts val="1600"/>
              <a:buChar char="●"/>
              <a:defRPr/>
            </a:lvl1pPr>
            <a:lvl2pPr indent="-330200" lvl="1" marL="914400">
              <a:spcBef>
                <a:spcPts val="1100"/>
              </a:spcBef>
              <a:spcAft>
                <a:spcPts val="0"/>
              </a:spcAft>
              <a:buSzPts val="1600"/>
              <a:buChar char="○"/>
              <a:defRPr/>
            </a:lvl2pPr>
            <a:lvl3pPr indent="-330200" lvl="2" marL="1371600">
              <a:spcBef>
                <a:spcPts val="1100"/>
              </a:spcBef>
              <a:spcAft>
                <a:spcPts val="0"/>
              </a:spcAft>
              <a:buSzPts val="1600"/>
              <a:buChar char="■"/>
              <a:defRPr/>
            </a:lvl3pPr>
            <a:lvl4pPr indent="-330200" lvl="3" marL="1828800">
              <a:spcBef>
                <a:spcPts val="1100"/>
              </a:spcBef>
              <a:spcAft>
                <a:spcPts val="0"/>
              </a:spcAft>
              <a:buSzPts val="1600"/>
              <a:buChar char="●"/>
              <a:defRPr/>
            </a:lvl4pPr>
            <a:lvl5pPr indent="-330200" lvl="4" marL="2286000">
              <a:spcBef>
                <a:spcPts val="1100"/>
              </a:spcBef>
              <a:spcAft>
                <a:spcPts val="0"/>
              </a:spcAft>
              <a:buSzPts val="1600"/>
              <a:buChar char="○"/>
              <a:defRPr/>
            </a:lvl5pPr>
            <a:lvl6pPr indent="-330200" lvl="5" marL="2743200">
              <a:spcBef>
                <a:spcPts val="1100"/>
              </a:spcBef>
              <a:spcAft>
                <a:spcPts val="0"/>
              </a:spcAft>
              <a:buSzPts val="1600"/>
              <a:buChar char="■"/>
              <a:defRPr/>
            </a:lvl6pPr>
            <a:lvl7pPr indent="-330200" lvl="6" marL="3200400">
              <a:spcBef>
                <a:spcPts val="1100"/>
              </a:spcBef>
              <a:spcAft>
                <a:spcPts val="0"/>
              </a:spcAft>
              <a:buSzPts val="1600"/>
              <a:buChar char="●"/>
              <a:defRPr/>
            </a:lvl7pPr>
            <a:lvl8pPr indent="-330200" lvl="7" marL="3657600">
              <a:spcBef>
                <a:spcPts val="1100"/>
              </a:spcBef>
              <a:spcAft>
                <a:spcPts val="0"/>
              </a:spcAft>
              <a:buSzPts val="1600"/>
              <a:buChar char="○"/>
              <a:defRPr/>
            </a:lvl8pPr>
            <a:lvl9pPr indent="-330200" lvl="8" marL="4114800">
              <a:spcBef>
                <a:spcPts val="1100"/>
              </a:spcBef>
              <a:spcAft>
                <a:spcPts val="1100"/>
              </a:spcAft>
              <a:buSzPts val="1600"/>
              <a:buChar char="■"/>
              <a:defRPr/>
            </a:lvl9pPr>
          </a:lstStyle>
          <a:p/>
        </p:txBody>
      </p:sp>
      <p:sp>
        <p:nvSpPr>
          <p:cNvPr id="599" name="Google Shape;599;g37a2d7ecb02_0_588"/>
          <p:cNvSpPr txBox="1"/>
          <p:nvPr>
            <p:ph type="title"/>
          </p:nvPr>
        </p:nvSpPr>
        <p:spPr>
          <a:xfrm>
            <a:off x="644066" y="600033"/>
            <a:ext cx="10910100" cy="1010700"/>
          </a:xfrm>
          <a:prstGeom prst="rect">
            <a:avLst/>
          </a:prstGeom>
        </p:spPr>
        <p:txBody>
          <a:bodyPr anchorCtr="0" anchor="ctr" bIns="121875" lIns="121875" spcFirstLastPara="1" rIns="121875" wrap="square" tIns="121875">
            <a:sp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
        <p:nvSpPr>
          <p:cNvPr id="600" name="Google Shape;600;g37a2d7ecb02_0_588"/>
          <p:cNvSpPr txBox="1"/>
          <p:nvPr>
            <p:ph idx="3" type="subTitle"/>
          </p:nvPr>
        </p:nvSpPr>
        <p:spPr>
          <a:xfrm>
            <a:off x="644066" y="1781533"/>
            <a:ext cx="3273000" cy="1038000"/>
          </a:xfrm>
          <a:prstGeom prst="rect">
            <a:avLst/>
          </a:prstGeom>
        </p:spPr>
        <p:txBody>
          <a:bodyPr anchorCtr="0" anchor="t" bIns="121875" lIns="121875" spcFirstLastPara="1" rIns="121875" wrap="square" tIns="121875">
            <a:noAutofit/>
          </a:bodyPr>
          <a:lstStyle>
            <a:lvl1pPr lvl="0">
              <a:lnSpc>
                <a:spcPct val="100000"/>
              </a:lnSpc>
              <a:spcBef>
                <a:spcPts val="0"/>
              </a:spcBef>
              <a:spcAft>
                <a:spcPts val="0"/>
              </a:spcAft>
              <a:buSzPts val="2700"/>
              <a:buNone/>
              <a:defRPr sz="2700"/>
            </a:lvl1pPr>
            <a:lvl2pPr lvl="1">
              <a:lnSpc>
                <a:spcPct val="100000"/>
              </a:lnSpc>
              <a:spcBef>
                <a:spcPts val="1100"/>
              </a:spcBef>
              <a:spcAft>
                <a:spcPts val="0"/>
              </a:spcAft>
              <a:buSzPts val="2700"/>
              <a:buNone/>
              <a:defRPr sz="2700"/>
            </a:lvl2pPr>
            <a:lvl3pPr lvl="2">
              <a:lnSpc>
                <a:spcPct val="100000"/>
              </a:lnSpc>
              <a:spcBef>
                <a:spcPts val="1100"/>
              </a:spcBef>
              <a:spcAft>
                <a:spcPts val="0"/>
              </a:spcAft>
              <a:buSzPts val="2700"/>
              <a:buNone/>
              <a:defRPr sz="2700"/>
            </a:lvl3pPr>
            <a:lvl4pPr lvl="3">
              <a:lnSpc>
                <a:spcPct val="100000"/>
              </a:lnSpc>
              <a:spcBef>
                <a:spcPts val="1100"/>
              </a:spcBef>
              <a:spcAft>
                <a:spcPts val="0"/>
              </a:spcAft>
              <a:buSzPts val="2700"/>
              <a:buNone/>
              <a:defRPr sz="2700"/>
            </a:lvl4pPr>
            <a:lvl5pPr lvl="4">
              <a:lnSpc>
                <a:spcPct val="100000"/>
              </a:lnSpc>
              <a:spcBef>
                <a:spcPts val="1100"/>
              </a:spcBef>
              <a:spcAft>
                <a:spcPts val="0"/>
              </a:spcAft>
              <a:buSzPts val="2700"/>
              <a:buNone/>
              <a:defRPr sz="2700"/>
            </a:lvl5pPr>
            <a:lvl6pPr lvl="5">
              <a:lnSpc>
                <a:spcPct val="100000"/>
              </a:lnSpc>
              <a:spcBef>
                <a:spcPts val="1100"/>
              </a:spcBef>
              <a:spcAft>
                <a:spcPts val="0"/>
              </a:spcAft>
              <a:buSzPts val="2700"/>
              <a:buNone/>
              <a:defRPr sz="2700"/>
            </a:lvl6pPr>
            <a:lvl7pPr lvl="6">
              <a:lnSpc>
                <a:spcPct val="100000"/>
              </a:lnSpc>
              <a:spcBef>
                <a:spcPts val="1100"/>
              </a:spcBef>
              <a:spcAft>
                <a:spcPts val="0"/>
              </a:spcAft>
              <a:buSzPts val="2700"/>
              <a:buNone/>
              <a:defRPr sz="2700"/>
            </a:lvl7pPr>
            <a:lvl8pPr lvl="7">
              <a:lnSpc>
                <a:spcPct val="100000"/>
              </a:lnSpc>
              <a:spcBef>
                <a:spcPts val="1100"/>
              </a:spcBef>
              <a:spcAft>
                <a:spcPts val="0"/>
              </a:spcAft>
              <a:buSzPts val="2700"/>
              <a:buNone/>
              <a:defRPr sz="2700"/>
            </a:lvl8pPr>
            <a:lvl9pPr lvl="8">
              <a:lnSpc>
                <a:spcPct val="100000"/>
              </a:lnSpc>
              <a:spcBef>
                <a:spcPts val="1100"/>
              </a:spcBef>
              <a:spcAft>
                <a:spcPts val="0"/>
              </a:spcAft>
              <a:buSzPts val="2700"/>
              <a:buNone/>
              <a:defRPr sz="2700"/>
            </a:lvl9pPr>
          </a:lstStyle>
          <a:p/>
        </p:txBody>
      </p:sp>
      <p:sp>
        <p:nvSpPr>
          <p:cNvPr id="601" name="Google Shape;601;g37a2d7ecb02_0_588"/>
          <p:cNvSpPr txBox="1"/>
          <p:nvPr>
            <p:ph idx="4" type="subTitle"/>
          </p:nvPr>
        </p:nvSpPr>
        <p:spPr>
          <a:xfrm>
            <a:off x="4462471" y="1781533"/>
            <a:ext cx="3273000" cy="1038000"/>
          </a:xfrm>
          <a:prstGeom prst="rect">
            <a:avLst/>
          </a:prstGeom>
        </p:spPr>
        <p:txBody>
          <a:bodyPr anchorCtr="0" anchor="t" bIns="121875" lIns="121875" spcFirstLastPara="1" rIns="121875" wrap="square" tIns="121875">
            <a:noAutofit/>
          </a:bodyPr>
          <a:lstStyle>
            <a:lvl1pPr lvl="0">
              <a:lnSpc>
                <a:spcPct val="100000"/>
              </a:lnSpc>
              <a:spcBef>
                <a:spcPts val="0"/>
              </a:spcBef>
              <a:spcAft>
                <a:spcPts val="0"/>
              </a:spcAft>
              <a:buSzPts val="2700"/>
              <a:buNone/>
              <a:defRPr sz="2700"/>
            </a:lvl1pPr>
            <a:lvl2pPr lvl="1">
              <a:lnSpc>
                <a:spcPct val="100000"/>
              </a:lnSpc>
              <a:spcBef>
                <a:spcPts val="1100"/>
              </a:spcBef>
              <a:spcAft>
                <a:spcPts val="0"/>
              </a:spcAft>
              <a:buSzPts val="2700"/>
              <a:buNone/>
              <a:defRPr sz="2700"/>
            </a:lvl2pPr>
            <a:lvl3pPr lvl="2">
              <a:lnSpc>
                <a:spcPct val="100000"/>
              </a:lnSpc>
              <a:spcBef>
                <a:spcPts val="1100"/>
              </a:spcBef>
              <a:spcAft>
                <a:spcPts val="0"/>
              </a:spcAft>
              <a:buSzPts val="2700"/>
              <a:buNone/>
              <a:defRPr sz="2700"/>
            </a:lvl3pPr>
            <a:lvl4pPr lvl="3">
              <a:lnSpc>
                <a:spcPct val="100000"/>
              </a:lnSpc>
              <a:spcBef>
                <a:spcPts val="1100"/>
              </a:spcBef>
              <a:spcAft>
                <a:spcPts val="0"/>
              </a:spcAft>
              <a:buSzPts val="2700"/>
              <a:buNone/>
              <a:defRPr sz="2700"/>
            </a:lvl4pPr>
            <a:lvl5pPr lvl="4">
              <a:lnSpc>
                <a:spcPct val="100000"/>
              </a:lnSpc>
              <a:spcBef>
                <a:spcPts val="1100"/>
              </a:spcBef>
              <a:spcAft>
                <a:spcPts val="0"/>
              </a:spcAft>
              <a:buSzPts val="2700"/>
              <a:buNone/>
              <a:defRPr sz="2700"/>
            </a:lvl5pPr>
            <a:lvl6pPr lvl="5">
              <a:lnSpc>
                <a:spcPct val="100000"/>
              </a:lnSpc>
              <a:spcBef>
                <a:spcPts val="1100"/>
              </a:spcBef>
              <a:spcAft>
                <a:spcPts val="0"/>
              </a:spcAft>
              <a:buSzPts val="2700"/>
              <a:buNone/>
              <a:defRPr sz="2700"/>
            </a:lvl6pPr>
            <a:lvl7pPr lvl="6">
              <a:lnSpc>
                <a:spcPct val="100000"/>
              </a:lnSpc>
              <a:spcBef>
                <a:spcPts val="1100"/>
              </a:spcBef>
              <a:spcAft>
                <a:spcPts val="0"/>
              </a:spcAft>
              <a:buSzPts val="2700"/>
              <a:buNone/>
              <a:defRPr sz="2700"/>
            </a:lvl7pPr>
            <a:lvl8pPr lvl="7">
              <a:lnSpc>
                <a:spcPct val="100000"/>
              </a:lnSpc>
              <a:spcBef>
                <a:spcPts val="1100"/>
              </a:spcBef>
              <a:spcAft>
                <a:spcPts val="0"/>
              </a:spcAft>
              <a:buSzPts val="2700"/>
              <a:buNone/>
              <a:defRPr sz="2700"/>
            </a:lvl8pPr>
            <a:lvl9pPr lvl="8">
              <a:lnSpc>
                <a:spcPct val="100000"/>
              </a:lnSpc>
              <a:spcBef>
                <a:spcPts val="1100"/>
              </a:spcBef>
              <a:spcAft>
                <a:spcPts val="0"/>
              </a:spcAft>
              <a:buSzPts val="2700"/>
              <a:buNone/>
              <a:defRPr sz="2700"/>
            </a:lvl9pPr>
          </a:lstStyle>
          <a:p/>
        </p:txBody>
      </p:sp>
      <p:sp>
        <p:nvSpPr>
          <p:cNvPr id="602" name="Google Shape;602;g37a2d7ecb02_0_588"/>
          <p:cNvSpPr txBox="1"/>
          <p:nvPr>
            <p:ph idx="5" type="subTitle"/>
          </p:nvPr>
        </p:nvSpPr>
        <p:spPr>
          <a:xfrm>
            <a:off x="8280876" y="1781533"/>
            <a:ext cx="3273000" cy="1038000"/>
          </a:xfrm>
          <a:prstGeom prst="rect">
            <a:avLst/>
          </a:prstGeom>
        </p:spPr>
        <p:txBody>
          <a:bodyPr anchorCtr="0" anchor="t" bIns="121875" lIns="121875" spcFirstLastPara="1" rIns="121875" wrap="square" tIns="121875">
            <a:noAutofit/>
          </a:bodyPr>
          <a:lstStyle>
            <a:lvl1pPr lvl="0">
              <a:lnSpc>
                <a:spcPct val="100000"/>
              </a:lnSpc>
              <a:spcBef>
                <a:spcPts val="0"/>
              </a:spcBef>
              <a:spcAft>
                <a:spcPts val="0"/>
              </a:spcAft>
              <a:buSzPts val="2700"/>
              <a:buNone/>
              <a:defRPr sz="2700"/>
            </a:lvl1pPr>
            <a:lvl2pPr lvl="1">
              <a:lnSpc>
                <a:spcPct val="100000"/>
              </a:lnSpc>
              <a:spcBef>
                <a:spcPts val="1100"/>
              </a:spcBef>
              <a:spcAft>
                <a:spcPts val="0"/>
              </a:spcAft>
              <a:buSzPts val="2700"/>
              <a:buNone/>
              <a:defRPr sz="2700"/>
            </a:lvl2pPr>
            <a:lvl3pPr lvl="2">
              <a:lnSpc>
                <a:spcPct val="100000"/>
              </a:lnSpc>
              <a:spcBef>
                <a:spcPts val="1100"/>
              </a:spcBef>
              <a:spcAft>
                <a:spcPts val="0"/>
              </a:spcAft>
              <a:buSzPts val="2700"/>
              <a:buNone/>
              <a:defRPr sz="2700"/>
            </a:lvl3pPr>
            <a:lvl4pPr lvl="3">
              <a:lnSpc>
                <a:spcPct val="100000"/>
              </a:lnSpc>
              <a:spcBef>
                <a:spcPts val="1100"/>
              </a:spcBef>
              <a:spcAft>
                <a:spcPts val="0"/>
              </a:spcAft>
              <a:buSzPts val="2700"/>
              <a:buNone/>
              <a:defRPr sz="2700"/>
            </a:lvl4pPr>
            <a:lvl5pPr lvl="4">
              <a:lnSpc>
                <a:spcPct val="100000"/>
              </a:lnSpc>
              <a:spcBef>
                <a:spcPts val="1100"/>
              </a:spcBef>
              <a:spcAft>
                <a:spcPts val="0"/>
              </a:spcAft>
              <a:buSzPts val="2700"/>
              <a:buNone/>
              <a:defRPr sz="2700"/>
            </a:lvl5pPr>
            <a:lvl6pPr lvl="5">
              <a:lnSpc>
                <a:spcPct val="100000"/>
              </a:lnSpc>
              <a:spcBef>
                <a:spcPts val="1100"/>
              </a:spcBef>
              <a:spcAft>
                <a:spcPts val="0"/>
              </a:spcAft>
              <a:buSzPts val="2700"/>
              <a:buNone/>
              <a:defRPr sz="2700"/>
            </a:lvl6pPr>
            <a:lvl7pPr lvl="6">
              <a:lnSpc>
                <a:spcPct val="100000"/>
              </a:lnSpc>
              <a:spcBef>
                <a:spcPts val="1100"/>
              </a:spcBef>
              <a:spcAft>
                <a:spcPts val="0"/>
              </a:spcAft>
              <a:buSzPts val="2700"/>
              <a:buNone/>
              <a:defRPr sz="2700"/>
            </a:lvl7pPr>
            <a:lvl8pPr lvl="7">
              <a:lnSpc>
                <a:spcPct val="100000"/>
              </a:lnSpc>
              <a:spcBef>
                <a:spcPts val="1100"/>
              </a:spcBef>
              <a:spcAft>
                <a:spcPts val="0"/>
              </a:spcAft>
              <a:buSzPts val="2700"/>
              <a:buNone/>
              <a:defRPr sz="2700"/>
            </a:lvl8pPr>
            <a:lvl9pPr lvl="8">
              <a:lnSpc>
                <a:spcPct val="100000"/>
              </a:lnSpc>
              <a:spcBef>
                <a:spcPts val="1100"/>
              </a:spcBef>
              <a:spcAft>
                <a:spcPts val="0"/>
              </a:spcAft>
              <a:buSzPts val="2700"/>
              <a:buNone/>
              <a:defRPr sz="2700"/>
            </a:lvl9pPr>
          </a:lstStyle>
          <a:p/>
        </p:txBody>
      </p:sp>
      <p:sp>
        <p:nvSpPr>
          <p:cNvPr id="603" name="Google Shape;603;g37a2d7ecb02_0_588"/>
          <p:cNvSpPr txBox="1"/>
          <p:nvPr>
            <p:ph idx="6" type="body"/>
          </p:nvPr>
        </p:nvSpPr>
        <p:spPr>
          <a:xfrm>
            <a:off x="8280876" y="3223333"/>
            <a:ext cx="3273000" cy="3164700"/>
          </a:xfrm>
          <a:prstGeom prst="rect">
            <a:avLst/>
          </a:prstGeom>
        </p:spPr>
        <p:txBody>
          <a:bodyPr anchorCtr="0" anchor="t" bIns="121875" lIns="121875" spcFirstLastPara="1" rIns="121875" wrap="square" tIns="121875">
            <a:spAutoFit/>
          </a:bodyPr>
          <a:lstStyle>
            <a:lvl1pPr indent="-330200" lvl="0" marL="457200">
              <a:spcBef>
                <a:spcPts val="0"/>
              </a:spcBef>
              <a:spcAft>
                <a:spcPts val="0"/>
              </a:spcAft>
              <a:buSzPts val="1600"/>
              <a:buChar char="●"/>
              <a:defRPr/>
            </a:lvl1pPr>
            <a:lvl2pPr indent="-330200" lvl="1" marL="914400">
              <a:spcBef>
                <a:spcPts val="1100"/>
              </a:spcBef>
              <a:spcAft>
                <a:spcPts val="0"/>
              </a:spcAft>
              <a:buSzPts val="1600"/>
              <a:buChar char="○"/>
              <a:defRPr/>
            </a:lvl2pPr>
            <a:lvl3pPr indent="-330200" lvl="2" marL="1371600">
              <a:spcBef>
                <a:spcPts val="1100"/>
              </a:spcBef>
              <a:spcAft>
                <a:spcPts val="0"/>
              </a:spcAft>
              <a:buSzPts val="1600"/>
              <a:buChar char="■"/>
              <a:defRPr/>
            </a:lvl3pPr>
            <a:lvl4pPr indent="-330200" lvl="3" marL="1828800">
              <a:spcBef>
                <a:spcPts val="1100"/>
              </a:spcBef>
              <a:spcAft>
                <a:spcPts val="0"/>
              </a:spcAft>
              <a:buSzPts val="1600"/>
              <a:buChar char="●"/>
              <a:defRPr/>
            </a:lvl4pPr>
            <a:lvl5pPr indent="-330200" lvl="4" marL="2286000">
              <a:spcBef>
                <a:spcPts val="1100"/>
              </a:spcBef>
              <a:spcAft>
                <a:spcPts val="0"/>
              </a:spcAft>
              <a:buSzPts val="1600"/>
              <a:buChar char="○"/>
              <a:defRPr/>
            </a:lvl5pPr>
            <a:lvl6pPr indent="-330200" lvl="5" marL="2743200">
              <a:spcBef>
                <a:spcPts val="1100"/>
              </a:spcBef>
              <a:spcAft>
                <a:spcPts val="0"/>
              </a:spcAft>
              <a:buSzPts val="1600"/>
              <a:buChar char="■"/>
              <a:defRPr/>
            </a:lvl6pPr>
            <a:lvl7pPr indent="-330200" lvl="6" marL="3200400">
              <a:spcBef>
                <a:spcPts val="1100"/>
              </a:spcBef>
              <a:spcAft>
                <a:spcPts val="0"/>
              </a:spcAft>
              <a:buSzPts val="1600"/>
              <a:buChar char="●"/>
              <a:defRPr/>
            </a:lvl7pPr>
            <a:lvl8pPr indent="-330200" lvl="7" marL="3657600">
              <a:spcBef>
                <a:spcPts val="1100"/>
              </a:spcBef>
              <a:spcAft>
                <a:spcPts val="0"/>
              </a:spcAft>
              <a:buSzPts val="1600"/>
              <a:buChar char="○"/>
              <a:defRPr/>
            </a:lvl8pPr>
            <a:lvl9pPr indent="-330200" lvl="8" marL="4114800">
              <a:spcBef>
                <a:spcPts val="1100"/>
              </a:spcBef>
              <a:spcAft>
                <a:spcPts val="1100"/>
              </a:spcAft>
              <a:buSzPts val="1600"/>
              <a:buChar char="■"/>
              <a:defRPr/>
            </a:lvl9pPr>
          </a:lstStyle>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image">
  <p:cSld name="Title and image">
    <p:spTree>
      <p:nvGrpSpPr>
        <p:cNvPr id="604" name="Shape 604"/>
        <p:cNvGrpSpPr/>
        <p:nvPr/>
      </p:nvGrpSpPr>
      <p:grpSpPr>
        <a:xfrm>
          <a:off x="0" y="0"/>
          <a:ext cx="0" cy="0"/>
          <a:chOff x="0" y="0"/>
          <a:chExt cx="0" cy="0"/>
        </a:xfrm>
      </p:grpSpPr>
      <p:sp>
        <p:nvSpPr>
          <p:cNvPr id="605" name="Google Shape;605;g37a2d7ecb02_0_596"/>
          <p:cNvSpPr txBox="1"/>
          <p:nvPr>
            <p:ph type="title"/>
          </p:nvPr>
        </p:nvSpPr>
        <p:spPr>
          <a:xfrm>
            <a:off x="415492" y="593367"/>
            <a:ext cx="11357700" cy="763500"/>
          </a:xfrm>
          <a:prstGeom prst="rect">
            <a:avLst/>
          </a:prstGeom>
        </p:spPr>
        <p:txBody>
          <a:bodyPr anchorCtr="0" anchor="t" bIns="121875" lIns="121875" spcFirstLastPara="1" rIns="121875" wrap="square" tIns="121875">
            <a:sp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
        <p:nvSpPr>
          <p:cNvPr id="606" name="Google Shape;606;g37a2d7ecb02_0_596"/>
          <p:cNvSpPr/>
          <p:nvPr>
            <p:ph idx="2" type="pic"/>
          </p:nvPr>
        </p:nvSpPr>
        <p:spPr>
          <a:xfrm>
            <a:off x="415492" y="1560567"/>
            <a:ext cx="11357700" cy="4657200"/>
          </a:xfrm>
          <a:prstGeom prst="rect">
            <a:avLst/>
          </a:prstGeom>
          <a:no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ext Quarter's Goals">
  <p:cSld name="CUSTOM_1_1_3_1_1">
    <p:spTree>
      <p:nvGrpSpPr>
        <p:cNvPr id="40" name="Shape 40"/>
        <p:cNvGrpSpPr/>
        <p:nvPr/>
      </p:nvGrpSpPr>
      <p:grpSpPr>
        <a:xfrm>
          <a:off x="0" y="0"/>
          <a:ext cx="0" cy="0"/>
          <a:chOff x="0" y="0"/>
          <a:chExt cx="0" cy="0"/>
        </a:xfrm>
      </p:grpSpPr>
      <p:grpSp>
        <p:nvGrpSpPr>
          <p:cNvPr id="41" name="Google Shape;41;g37a2d7ecb02_0_32"/>
          <p:cNvGrpSpPr/>
          <p:nvPr/>
        </p:nvGrpSpPr>
        <p:grpSpPr>
          <a:xfrm>
            <a:off x="523820" y="769247"/>
            <a:ext cx="11683519" cy="5486263"/>
            <a:chOff x="374175" y="576950"/>
            <a:chExt cx="8783280" cy="4114800"/>
          </a:xfrm>
        </p:grpSpPr>
        <p:cxnSp>
          <p:nvCxnSpPr>
            <p:cNvPr id="42" name="Google Shape;42;g37a2d7ecb02_0_32"/>
            <p:cNvCxnSpPr/>
            <p:nvPr/>
          </p:nvCxnSpPr>
          <p:spPr>
            <a:xfrm>
              <a:off x="374175" y="576950"/>
              <a:ext cx="8776800" cy="0"/>
            </a:xfrm>
            <a:prstGeom prst="straightConnector1">
              <a:avLst/>
            </a:prstGeom>
            <a:noFill/>
            <a:ln cap="flat" cmpd="sng" w="9525">
              <a:solidFill>
                <a:schemeClr val="accent5"/>
              </a:solidFill>
              <a:prstDash val="solid"/>
              <a:round/>
              <a:headEnd len="sm" w="sm" type="none"/>
              <a:tailEnd len="sm" w="sm" type="none"/>
            </a:ln>
          </p:spPr>
        </p:cxnSp>
        <p:cxnSp>
          <p:nvCxnSpPr>
            <p:cNvPr id="43" name="Google Shape;43;g37a2d7ecb02_0_32"/>
            <p:cNvCxnSpPr/>
            <p:nvPr/>
          </p:nvCxnSpPr>
          <p:spPr>
            <a:xfrm>
              <a:off x="380655" y="1110350"/>
              <a:ext cx="8776800" cy="0"/>
            </a:xfrm>
            <a:prstGeom prst="straightConnector1">
              <a:avLst/>
            </a:prstGeom>
            <a:noFill/>
            <a:ln cap="flat" cmpd="sng" w="9525">
              <a:solidFill>
                <a:schemeClr val="accent5"/>
              </a:solidFill>
              <a:prstDash val="solid"/>
              <a:round/>
              <a:headEnd len="sm" w="sm" type="none"/>
              <a:tailEnd len="sm" w="sm" type="none"/>
            </a:ln>
          </p:spPr>
        </p:cxnSp>
        <p:cxnSp>
          <p:nvCxnSpPr>
            <p:cNvPr id="44" name="Google Shape;44;g37a2d7ecb02_0_32"/>
            <p:cNvCxnSpPr/>
            <p:nvPr/>
          </p:nvCxnSpPr>
          <p:spPr>
            <a:xfrm>
              <a:off x="380655" y="1643750"/>
              <a:ext cx="8776800" cy="0"/>
            </a:xfrm>
            <a:prstGeom prst="straightConnector1">
              <a:avLst/>
            </a:prstGeom>
            <a:noFill/>
            <a:ln cap="flat" cmpd="sng" w="9525">
              <a:solidFill>
                <a:schemeClr val="accent5"/>
              </a:solidFill>
              <a:prstDash val="solid"/>
              <a:round/>
              <a:headEnd len="sm" w="sm" type="none"/>
              <a:tailEnd len="sm" w="sm" type="none"/>
            </a:ln>
          </p:spPr>
        </p:cxnSp>
        <p:cxnSp>
          <p:nvCxnSpPr>
            <p:cNvPr id="45" name="Google Shape;45;g37a2d7ecb02_0_32"/>
            <p:cNvCxnSpPr/>
            <p:nvPr/>
          </p:nvCxnSpPr>
          <p:spPr>
            <a:xfrm>
              <a:off x="380655" y="2100950"/>
              <a:ext cx="8776800" cy="0"/>
            </a:xfrm>
            <a:prstGeom prst="straightConnector1">
              <a:avLst/>
            </a:prstGeom>
            <a:noFill/>
            <a:ln cap="flat" cmpd="sng" w="9525">
              <a:solidFill>
                <a:schemeClr val="accent5"/>
              </a:solidFill>
              <a:prstDash val="solid"/>
              <a:round/>
              <a:headEnd len="sm" w="sm" type="none"/>
              <a:tailEnd len="sm" w="sm" type="none"/>
            </a:ln>
          </p:spPr>
        </p:cxnSp>
        <p:cxnSp>
          <p:nvCxnSpPr>
            <p:cNvPr id="46" name="Google Shape;46;g37a2d7ecb02_0_32"/>
            <p:cNvCxnSpPr/>
            <p:nvPr/>
          </p:nvCxnSpPr>
          <p:spPr>
            <a:xfrm>
              <a:off x="380655" y="2634350"/>
              <a:ext cx="8776800" cy="0"/>
            </a:xfrm>
            <a:prstGeom prst="straightConnector1">
              <a:avLst/>
            </a:prstGeom>
            <a:noFill/>
            <a:ln cap="flat" cmpd="sng" w="9525">
              <a:solidFill>
                <a:schemeClr val="accent5"/>
              </a:solidFill>
              <a:prstDash val="solid"/>
              <a:round/>
              <a:headEnd len="sm" w="sm" type="none"/>
              <a:tailEnd len="sm" w="sm" type="none"/>
            </a:ln>
          </p:spPr>
        </p:cxnSp>
        <p:cxnSp>
          <p:nvCxnSpPr>
            <p:cNvPr id="47" name="Google Shape;47;g37a2d7ecb02_0_32"/>
            <p:cNvCxnSpPr/>
            <p:nvPr/>
          </p:nvCxnSpPr>
          <p:spPr>
            <a:xfrm>
              <a:off x="380655" y="3167750"/>
              <a:ext cx="8776800" cy="0"/>
            </a:xfrm>
            <a:prstGeom prst="straightConnector1">
              <a:avLst/>
            </a:prstGeom>
            <a:noFill/>
            <a:ln cap="flat" cmpd="sng" w="9525">
              <a:solidFill>
                <a:schemeClr val="accent5"/>
              </a:solidFill>
              <a:prstDash val="solid"/>
              <a:round/>
              <a:headEnd len="sm" w="sm" type="none"/>
              <a:tailEnd len="sm" w="sm" type="none"/>
            </a:ln>
          </p:spPr>
        </p:cxnSp>
        <p:cxnSp>
          <p:nvCxnSpPr>
            <p:cNvPr id="48" name="Google Shape;48;g37a2d7ecb02_0_32"/>
            <p:cNvCxnSpPr/>
            <p:nvPr/>
          </p:nvCxnSpPr>
          <p:spPr>
            <a:xfrm>
              <a:off x="380655" y="3624950"/>
              <a:ext cx="8776800" cy="0"/>
            </a:xfrm>
            <a:prstGeom prst="straightConnector1">
              <a:avLst/>
            </a:prstGeom>
            <a:noFill/>
            <a:ln cap="flat" cmpd="sng" w="9525">
              <a:solidFill>
                <a:schemeClr val="accent5"/>
              </a:solidFill>
              <a:prstDash val="solid"/>
              <a:round/>
              <a:headEnd len="sm" w="sm" type="none"/>
              <a:tailEnd len="sm" w="sm" type="none"/>
            </a:ln>
          </p:spPr>
        </p:cxnSp>
        <p:cxnSp>
          <p:nvCxnSpPr>
            <p:cNvPr id="49" name="Google Shape;49;g37a2d7ecb02_0_32"/>
            <p:cNvCxnSpPr/>
            <p:nvPr/>
          </p:nvCxnSpPr>
          <p:spPr>
            <a:xfrm>
              <a:off x="380655" y="4158350"/>
              <a:ext cx="8776800" cy="0"/>
            </a:xfrm>
            <a:prstGeom prst="straightConnector1">
              <a:avLst/>
            </a:prstGeom>
            <a:noFill/>
            <a:ln cap="flat" cmpd="sng" w="9525">
              <a:solidFill>
                <a:schemeClr val="accent5"/>
              </a:solidFill>
              <a:prstDash val="solid"/>
              <a:round/>
              <a:headEnd len="sm" w="sm" type="none"/>
              <a:tailEnd len="sm" w="sm" type="none"/>
            </a:ln>
          </p:spPr>
        </p:cxnSp>
        <p:cxnSp>
          <p:nvCxnSpPr>
            <p:cNvPr id="50" name="Google Shape;50;g37a2d7ecb02_0_32"/>
            <p:cNvCxnSpPr/>
            <p:nvPr/>
          </p:nvCxnSpPr>
          <p:spPr>
            <a:xfrm>
              <a:off x="380655" y="4691750"/>
              <a:ext cx="8776800" cy="0"/>
            </a:xfrm>
            <a:prstGeom prst="straightConnector1">
              <a:avLst/>
            </a:prstGeom>
            <a:noFill/>
            <a:ln cap="flat" cmpd="sng" w="9525">
              <a:solidFill>
                <a:schemeClr val="accent5"/>
              </a:solidFill>
              <a:prstDash val="solid"/>
              <a:round/>
              <a:headEnd len="sm" w="sm" type="none"/>
              <a:tailEnd len="sm" w="sm" type="none"/>
            </a:ln>
          </p:spPr>
        </p:cxnSp>
      </p:grpSp>
      <p:cxnSp>
        <p:nvCxnSpPr>
          <p:cNvPr id="51" name="Google Shape;51;g37a2d7ecb02_0_32"/>
          <p:cNvCxnSpPr/>
          <p:nvPr/>
        </p:nvCxnSpPr>
        <p:spPr>
          <a:xfrm>
            <a:off x="523797" y="-27021"/>
            <a:ext cx="0" cy="6887700"/>
          </a:xfrm>
          <a:prstGeom prst="straightConnector1">
            <a:avLst/>
          </a:prstGeom>
          <a:noFill/>
          <a:ln cap="flat" cmpd="sng" w="9525">
            <a:solidFill>
              <a:schemeClr val="accent5"/>
            </a:solidFill>
            <a:prstDash val="solid"/>
            <a:round/>
            <a:headEnd len="sm" w="sm" type="none"/>
            <a:tailEnd len="sm" w="sm" type="none"/>
          </a:ln>
        </p:spPr>
      </p:cxnSp>
      <p:grpSp>
        <p:nvGrpSpPr>
          <p:cNvPr id="52" name="Google Shape;52;g37a2d7ecb02_0_32"/>
          <p:cNvGrpSpPr/>
          <p:nvPr/>
        </p:nvGrpSpPr>
        <p:grpSpPr>
          <a:xfrm>
            <a:off x="152523" y="233491"/>
            <a:ext cx="178761" cy="6333515"/>
            <a:chOff x="114421" y="175123"/>
            <a:chExt cx="134104" cy="4750255"/>
          </a:xfrm>
        </p:grpSpPr>
        <p:grpSp>
          <p:nvGrpSpPr>
            <p:cNvPr id="53" name="Google Shape;53;g37a2d7ecb02_0_32"/>
            <p:cNvGrpSpPr/>
            <p:nvPr/>
          </p:nvGrpSpPr>
          <p:grpSpPr>
            <a:xfrm>
              <a:off x="114421" y="175123"/>
              <a:ext cx="134104" cy="4334807"/>
              <a:chOff x="5432271" y="383100"/>
              <a:chExt cx="137854" cy="4456010"/>
            </a:xfrm>
          </p:grpSpPr>
          <p:grpSp>
            <p:nvGrpSpPr>
              <p:cNvPr id="54" name="Google Shape;54;g37a2d7ecb02_0_32"/>
              <p:cNvGrpSpPr/>
              <p:nvPr/>
            </p:nvGrpSpPr>
            <p:grpSpPr>
              <a:xfrm>
                <a:off x="5432271" y="383100"/>
                <a:ext cx="137854" cy="981668"/>
                <a:chOff x="5432271" y="383100"/>
                <a:chExt cx="137854" cy="981668"/>
              </a:xfrm>
            </p:grpSpPr>
            <p:sp>
              <p:nvSpPr>
                <p:cNvPr id="55" name="Google Shape;55;g37a2d7ecb02_0_32"/>
                <p:cNvSpPr/>
                <p:nvPr/>
              </p:nvSpPr>
              <p:spPr>
                <a:xfrm>
                  <a:off x="5433925" y="822110"/>
                  <a:ext cx="136200" cy="130800"/>
                </a:xfrm>
                <a:prstGeom prst="ellipse">
                  <a:avLst/>
                </a:prstGeom>
                <a:solidFill>
                  <a:schemeClr val="accent5"/>
                </a:solidFill>
                <a:ln cap="flat" cmpd="sng" w="9525">
                  <a:solidFill>
                    <a:schemeClr val="accent5"/>
                  </a:solidFill>
                  <a:prstDash val="solid"/>
                  <a:round/>
                  <a:headEnd len="sm" w="sm" type="none"/>
                  <a:tailEnd len="sm" w="sm" type="none"/>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56" name="Google Shape;56;g37a2d7ecb02_0_32"/>
                <p:cNvSpPr/>
                <p:nvPr/>
              </p:nvSpPr>
              <p:spPr>
                <a:xfrm>
                  <a:off x="5432271" y="383100"/>
                  <a:ext cx="136200" cy="130800"/>
                </a:xfrm>
                <a:prstGeom prst="ellipse">
                  <a:avLst/>
                </a:prstGeom>
                <a:solidFill>
                  <a:schemeClr val="accent5"/>
                </a:solidFill>
                <a:ln cap="flat" cmpd="sng" w="9525">
                  <a:solidFill>
                    <a:schemeClr val="accent5"/>
                  </a:solidFill>
                  <a:prstDash val="solid"/>
                  <a:round/>
                  <a:headEnd len="sm" w="sm" type="none"/>
                  <a:tailEnd len="sm" w="sm" type="none"/>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57" name="Google Shape;57;g37a2d7ecb02_0_32"/>
                <p:cNvSpPr/>
                <p:nvPr/>
              </p:nvSpPr>
              <p:spPr>
                <a:xfrm>
                  <a:off x="5433925" y="1233968"/>
                  <a:ext cx="136200" cy="130800"/>
                </a:xfrm>
                <a:prstGeom prst="ellipse">
                  <a:avLst/>
                </a:prstGeom>
                <a:solidFill>
                  <a:schemeClr val="accent5"/>
                </a:solidFill>
                <a:ln cap="flat" cmpd="sng" w="9525">
                  <a:solidFill>
                    <a:schemeClr val="accent5"/>
                  </a:solidFill>
                  <a:prstDash val="solid"/>
                  <a:round/>
                  <a:headEnd len="sm" w="sm" type="none"/>
                  <a:tailEnd len="sm" w="sm" type="none"/>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58" name="Google Shape;58;g37a2d7ecb02_0_32"/>
              <p:cNvGrpSpPr/>
              <p:nvPr/>
            </p:nvGrpSpPr>
            <p:grpSpPr>
              <a:xfrm>
                <a:off x="5432271" y="1678500"/>
                <a:ext cx="137854" cy="981668"/>
                <a:chOff x="5432271" y="383100"/>
                <a:chExt cx="137854" cy="981668"/>
              </a:xfrm>
            </p:grpSpPr>
            <p:sp>
              <p:nvSpPr>
                <p:cNvPr id="59" name="Google Shape;59;g37a2d7ecb02_0_32"/>
                <p:cNvSpPr/>
                <p:nvPr/>
              </p:nvSpPr>
              <p:spPr>
                <a:xfrm>
                  <a:off x="5432271" y="383100"/>
                  <a:ext cx="136200" cy="130800"/>
                </a:xfrm>
                <a:prstGeom prst="ellipse">
                  <a:avLst/>
                </a:prstGeom>
                <a:solidFill>
                  <a:schemeClr val="accent5"/>
                </a:solidFill>
                <a:ln cap="flat" cmpd="sng" w="9525">
                  <a:solidFill>
                    <a:schemeClr val="accent5"/>
                  </a:solidFill>
                  <a:prstDash val="solid"/>
                  <a:round/>
                  <a:headEnd len="sm" w="sm" type="none"/>
                  <a:tailEnd len="sm" w="sm" type="none"/>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60" name="Google Shape;60;g37a2d7ecb02_0_32"/>
                <p:cNvSpPr/>
                <p:nvPr/>
              </p:nvSpPr>
              <p:spPr>
                <a:xfrm>
                  <a:off x="5433925" y="822110"/>
                  <a:ext cx="136200" cy="130800"/>
                </a:xfrm>
                <a:prstGeom prst="ellipse">
                  <a:avLst/>
                </a:prstGeom>
                <a:solidFill>
                  <a:schemeClr val="accent5"/>
                </a:solidFill>
                <a:ln cap="flat" cmpd="sng" w="9525">
                  <a:solidFill>
                    <a:schemeClr val="accent5"/>
                  </a:solidFill>
                  <a:prstDash val="solid"/>
                  <a:round/>
                  <a:headEnd len="sm" w="sm" type="none"/>
                  <a:tailEnd len="sm" w="sm" type="none"/>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61" name="Google Shape;61;g37a2d7ecb02_0_32"/>
                <p:cNvSpPr/>
                <p:nvPr/>
              </p:nvSpPr>
              <p:spPr>
                <a:xfrm>
                  <a:off x="5433925" y="1233968"/>
                  <a:ext cx="136200" cy="130800"/>
                </a:xfrm>
                <a:prstGeom prst="ellipse">
                  <a:avLst/>
                </a:prstGeom>
                <a:solidFill>
                  <a:schemeClr val="accent5"/>
                </a:solidFill>
                <a:ln cap="flat" cmpd="sng" w="9525">
                  <a:solidFill>
                    <a:schemeClr val="accent5"/>
                  </a:solidFill>
                  <a:prstDash val="solid"/>
                  <a:round/>
                  <a:headEnd len="sm" w="sm" type="none"/>
                  <a:tailEnd len="sm" w="sm" type="none"/>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62" name="Google Shape;62;g37a2d7ecb02_0_32"/>
              <p:cNvGrpSpPr/>
              <p:nvPr/>
            </p:nvGrpSpPr>
            <p:grpSpPr>
              <a:xfrm>
                <a:off x="5432271" y="2973900"/>
                <a:ext cx="137854" cy="981668"/>
                <a:chOff x="5432271" y="383100"/>
                <a:chExt cx="137854" cy="981668"/>
              </a:xfrm>
            </p:grpSpPr>
            <p:sp>
              <p:nvSpPr>
                <p:cNvPr id="63" name="Google Shape;63;g37a2d7ecb02_0_32"/>
                <p:cNvSpPr/>
                <p:nvPr/>
              </p:nvSpPr>
              <p:spPr>
                <a:xfrm>
                  <a:off x="5432271" y="383100"/>
                  <a:ext cx="136200" cy="130800"/>
                </a:xfrm>
                <a:prstGeom prst="ellipse">
                  <a:avLst/>
                </a:prstGeom>
                <a:solidFill>
                  <a:schemeClr val="accent5"/>
                </a:solidFill>
                <a:ln cap="flat" cmpd="sng" w="9525">
                  <a:solidFill>
                    <a:schemeClr val="accent5"/>
                  </a:solidFill>
                  <a:prstDash val="solid"/>
                  <a:round/>
                  <a:headEnd len="sm" w="sm" type="none"/>
                  <a:tailEnd len="sm" w="sm" type="none"/>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64" name="Google Shape;64;g37a2d7ecb02_0_32"/>
                <p:cNvSpPr/>
                <p:nvPr/>
              </p:nvSpPr>
              <p:spPr>
                <a:xfrm>
                  <a:off x="5433925" y="822110"/>
                  <a:ext cx="136200" cy="130800"/>
                </a:xfrm>
                <a:prstGeom prst="ellipse">
                  <a:avLst/>
                </a:prstGeom>
                <a:solidFill>
                  <a:schemeClr val="accent5"/>
                </a:solidFill>
                <a:ln cap="flat" cmpd="sng" w="9525">
                  <a:solidFill>
                    <a:schemeClr val="accent5"/>
                  </a:solidFill>
                  <a:prstDash val="solid"/>
                  <a:round/>
                  <a:headEnd len="sm" w="sm" type="none"/>
                  <a:tailEnd len="sm" w="sm" type="none"/>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65" name="Google Shape;65;g37a2d7ecb02_0_32"/>
                <p:cNvSpPr/>
                <p:nvPr/>
              </p:nvSpPr>
              <p:spPr>
                <a:xfrm>
                  <a:off x="5433925" y="1233968"/>
                  <a:ext cx="136200" cy="130800"/>
                </a:xfrm>
                <a:prstGeom prst="ellipse">
                  <a:avLst/>
                </a:prstGeom>
                <a:solidFill>
                  <a:schemeClr val="accent5"/>
                </a:solidFill>
                <a:ln cap="flat" cmpd="sng" w="9525">
                  <a:solidFill>
                    <a:schemeClr val="accent5"/>
                  </a:solidFill>
                  <a:prstDash val="solid"/>
                  <a:round/>
                  <a:headEnd len="sm" w="sm" type="none"/>
                  <a:tailEnd len="sm" w="sm" type="none"/>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66" name="Google Shape;66;g37a2d7ecb02_0_32"/>
              <p:cNvGrpSpPr/>
              <p:nvPr/>
            </p:nvGrpSpPr>
            <p:grpSpPr>
              <a:xfrm>
                <a:off x="5432271" y="4269300"/>
                <a:ext cx="137854" cy="569810"/>
                <a:chOff x="5432271" y="383100"/>
                <a:chExt cx="137854" cy="569810"/>
              </a:xfrm>
            </p:grpSpPr>
            <p:sp>
              <p:nvSpPr>
                <p:cNvPr id="67" name="Google Shape;67;g37a2d7ecb02_0_32"/>
                <p:cNvSpPr/>
                <p:nvPr/>
              </p:nvSpPr>
              <p:spPr>
                <a:xfrm>
                  <a:off x="5432271" y="383100"/>
                  <a:ext cx="136200" cy="130800"/>
                </a:xfrm>
                <a:prstGeom prst="ellipse">
                  <a:avLst/>
                </a:prstGeom>
                <a:solidFill>
                  <a:schemeClr val="accent5"/>
                </a:solidFill>
                <a:ln cap="flat" cmpd="sng" w="9525">
                  <a:solidFill>
                    <a:schemeClr val="accent5"/>
                  </a:solidFill>
                  <a:prstDash val="solid"/>
                  <a:round/>
                  <a:headEnd len="sm" w="sm" type="none"/>
                  <a:tailEnd len="sm" w="sm" type="none"/>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68" name="Google Shape;68;g37a2d7ecb02_0_32"/>
                <p:cNvSpPr/>
                <p:nvPr/>
              </p:nvSpPr>
              <p:spPr>
                <a:xfrm>
                  <a:off x="5433925" y="822110"/>
                  <a:ext cx="136200" cy="130800"/>
                </a:xfrm>
                <a:prstGeom prst="ellipse">
                  <a:avLst/>
                </a:prstGeom>
                <a:solidFill>
                  <a:schemeClr val="accent5"/>
                </a:solidFill>
                <a:ln cap="flat" cmpd="sng" w="9525">
                  <a:solidFill>
                    <a:schemeClr val="accent5"/>
                  </a:solidFill>
                  <a:prstDash val="solid"/>
                  <a:round/>
                  <a:headEnd len="sm" w="sm" type="none"/>
                  <a:tailEnd len="sm" w="sm" type="none"/>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sp>
          <p:nvSpPr>
            <p:cNvPr id="69" name="Google Shape;69;g37a2d7ecb02_0_32"/>
            <p:cNvSpPr/>
            <p:nvPr/>
          </p:nvSpPr>
          <p:spPr>
            <a:xfrm>
              <a:off x="115150" y="4798178"/>
              <a:ext cx="132600" cy="127200"/>
            </a:xfrm>
            <a:prstGeom prst="ellipse">
              <a:avLst/>
            </a:prstGeom>
            <a:solidFill>
              <a:schemeClr val="accent5"/>
            </a:solidFill>
            <a:ln cap="flat" cmpd="sng" w="9525">
              <a:solidFill>
                <a:schemeClr val="accent5"/>
              </a:solidFill>
              <a:prstDash val="solid"/>
              <a:round/>
              <a:headEnd len="sm" w="sm" type="none"/>
              <a:tailEnd len="sm" w="sm" type="none"/>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sp>
        <p:nvSpPr>
          <p:cNvPr id="70" name="Google Shape;70;g37a2d7ecb02_0_32"/>
          <p:cNvSpPr txBox="1"/>
          <p:nvPr>
            <p:ph type="title"/>
          </p:nvPr>
        </p:nvSpPr>
        <p:spPr>
          <a:xfrm>
            <a:off x="684222" y="559933"/>
            <a:ext cx="3521100" cy="1354500"/>
          </a:xfrm>
          <a:prstGeom prst="rect">
            <a:avLst/>
          </a:prstGeom>
        </p:spPr>
        <p:txBody>
          <a:bodyPr anchorCtr="0" anchor="ctr" bIns="121875" lIns="121875" spcFirstLastPara="1" rIns="121875" wrap="square" tIns="121875">
            <a:noAutofit/>
          </a:bodyPr>
          <a:lstStyle>
            <a:lvl1pPr lvl="0">
              <a:spcBef>
                <a:spcPts val="0"/>
              </a:spcBef>
              <a:spcAft>
                <a:spcPts val="0"/>
              </a:spcAft>
              <a:buClr>
                <a:schemeClr val="lt1"/>
              </a:buClr>
              <a:buSzPts val="1900"/>
              <a:buNone/>
              <a:defRPr b="0"/>
            </a:lvl1pPr>
            <a:lvl2pPr lvl="1">
              <a:spcBef>
                <a:spcPts val="0"/>
              </a:spcBef>
              <a:spcAft>
                <a:spcPts val="0"/>
              </a:spcAft>
              <a:buClr>
                <a:schemeClr val="lt1"/>
              </a:buClr>
              <a:buSzPts val="1900"/>
              <a:buNone/>
              <a:defRPr/>
            </a:lvl2pPr>
            <a:lvl3pPr lvl="2">
              <a:spcBef>
                <a:spcPts val="0"/>
              </a:spcBef>
              <a:spcAft>
                <a:spcPts val="0"/>
              </a:spcAft>
              <a:buClr>
                <a:schemeClr val="lt1"/>
              </a:buClr>
              <a:buSzPts val="1900"/>
              <a:buNone/>
              <a:defRPr/>
            </a:lvl3pPr>
            <a:lvl4pPr lvl="3">
              <a:spcBef>
                <a:spcPts val="0"/>
              </a:spcBef>
              <a:spcAft>
                <a:spcPts val="0"/>
              </a:spcAft>
              <a:buClr>
                <a:schemeClr val="lt1"/>
              </a:buClr>
              <a:buSzPts val="1900"/>
              <a:buNone/>
              <a:defRPr/>
            </a:lvl4pPr>
            <a:lvl5pPr lvl="4">
              <a:spcBef>
                <a:spcPts val="0"/>
              </a:spcBef>
              <a:spcAft>
                <a:spcPts val="0"/>
              </a:spcAft>
              <a:buClr>
                <a:schemeClr val="lt1"/>
              </a:buClr>
              <a:buSzPts val="1900"/>
              <a:buNone/>
              <a:defRPr/>
            </a:lvl5pPr>
            <a:lvl6pPr lvl="5">
              <a:spcBef>
                <a:spcPts val="0"/>
              </a:spcBef>
              <a:spcAft>
                <a:spcPts val="0"/>
              </a:spcAft>
              <a:buClr>
                <a:schemeClr val="lt1"/>
              </a:buClr>
              <a:buSzPts val="1900"/>
              <a:buNone/>
              <a:defRPr/>
            </a:lvl6pPr>
            <a:lvl7pPr lvl="6">
              <a:spcBef>
                <a:spcPts val="0"/>
              </a:spcBef>
              <a:spcAft>
                <a:spcPts val="0"/>
              </a:spcAft>
              <a:buClr>
                <a:schemeClr val="lt1"/>
              </a:buClr>
              <a:buSzPts val="1900"/>
              <a:buNone/>
              <a:defRPr/>
            </a:lvl7pPr>
            <a:lvl8pPr lvl="7">
              <a:spcBef>
                <a:spcPts val="0"/>
              </a:spcBef>
              <a:spcAft>
                <a:spcPts val="0"/>
              </a:spcAft>
              <a:buClr>
                <a:schemeClr val="lt1"/>
              </a:buClr>
              <a:buSzPts val="1900"/>
              <a:buNone/>
              <a:defRPr/>
            </a:lvl8pPr>
            <a:lvl9pPr lvl="8">
              <a:spcBef>
                <a:spcPts val="0"/>
              </a:spcBef>
              <a:spcAft>
                <a:spcPts val="0"/>
              </a:spcAft>
              <a:buClr>
                <a:schemeClr val="lt1"/>
              </a:buClr>
              <a:buSzPts val="1900"/>
              <a:buNone/>
              <a:defRPr/>
            </a:lvl9pPr>
          </a:lstStyle>
          <a:p/>
        </p:txBody>
      </p:sp>
      <p:sp>
        <p:nvSpPr>
          <p:cNvPr id="71" name="Google Shape;71;g37a2d7ecb02_0_32"/>
          <p:cNvSpPr txBox="1"/>
          <p:nvPr>
            <p:ph idx="1" type="body"/>
          </p:nvPr>
        </p:nvSpPr>
        <p:spPr>
          <a:xfrm>
            <a:off x="5322680" y="3544233"/>
            <a:ext cx="5748900" cy="1349100"/>
          </a:xfrm>
          <a:prstGeom prst="rect">
            <a:avLst/>
          </a:prstGeom>
        </p:spPr>
        <p:txBody>
          <a:bodyPr anchorCtr="0" anchor="ctr" bIns="121875" lIns="121875" spcFirstLastPara="1" rIns="121875" wrap="square" tIns="121875">
            <a:noAutofit/>
          </a:bodyPr>
          <a:lstStyle>
            <a:lvl1pPr indent="-311150" lvl="0" marL="457200">
              <a:lnSpc>
                <a:spcPct val="100000"/>
              </a:lnSpc>
              <a:spcBef>
                <a:spcPts val="0"/>
              </a:spcBef>
              <a:spcAft>
                <a:spcPts val="0"/>
              </a:spcAft>
              <a:buSzPts val="1300"/>
              <a:buFont typeface="Manrope Medium"/>
              <a:buChar char="●"/>
              <a:defRPr sz="1300">
                <a:latin typeface="Manrope Medium"/>
                <a:ea typeface="Manrope Medium"/>
                <a:cs typeface="Manrope Medium"/>
                <a:sym typeface="Manrope Medium"/>
              </a:defRPr>
            </a:lvl1pPr>
            <a:lvl2pPr indent="-311150" lvl="1" marL="914400">
              <a:lnSpc>
                <a:spcPct val="100000"/>
              </a:lnSpc>
              <a:spcBef>
                <a:spcPts val="1100"/>
              </a:spcBef>
              <a:spcAft>
                <a:spcPts val="0"/>
              </a:spcAft>
              <a:buSzPts val="1300"/>
              <a:buFont typeface="Manrope Medium"/>
              <a:buChar char="○"/>
              <a:defRPr sz="1300">
                <a:latin typeface="Manrope Medium"/>
                <a:ea typeface="Manrope Medium"/>
                <a:cs typeface="Manrope Medium"/>
                <a:sym typeface="Manrope Medium"/>
              </a:defRPr>
            </a:lvl2pPr>
            <a:lvl3pPr indent="-311150" lvl="2" marL="1371600">
              <a:lnSpc>
                <a:spcPct val="100000"/>
              </a:lnSpc>
              <a:spcBef>
                <a:spcPts val="1100"/>
              </a:spcBef>
              <a:spcAft>
                <a:spcPts val="0"/>
              </a:spcAft>
              <a:buSzPts val="1300"/>
              <a:buFont typeface="Manrope Medium"/>
              <a:buChar char="■"/>
              <a:defRPr sz="1300">
                <a:latin typeface="Manrope Medium"/>
                <a:ea typeface="Manrope Medium"/>
                <a:cs typeface="Manrope Medium"/>
                <a:sym typeface="Manrope Medium"/>
              </a:defRPr>
            </a:lvl3pPr>
            <a:lvl4pPr indent="-311150" lvl="3" marL="1828800">
              <a:lnSpc>
                <a:spcPct val="100000"/>
              </a:lnSpc>
              <a:spcBef>
                <a:spcPts val="1100"/>
              </a:spcBef>
              <a:spcAft>
                <a:spcPts val="0"/>
              </a:spcAft>
              <a:buSzPts val="1300"/>
              <a:buFont typeface="Manrope Medium"/>
              <a:buChar char="●"/>
              <a:defRPr sz="1300">
                <a:latin typeface="Manrope Medium"/>
                <a:ea typeface="Manrope Medium"/>
                <a:cs typeface="Manrope Medium"/>
                <a:sym typeface="Manrope Medium"/>
              </a:defRPr>
            </a:lvl4pPr>
            <a:lvl5pPr indent="-311150" lvl="4" marL="2286000">
              <a:lnSpc>
                <a:spcPct val="100000"/>
              </a:lnSpc>
              <a:spcBef>
                <a:spcPts val="1100"/>
              </a:spcBef>
              <a:spcAft>
                <a:spcPts val="0"/>
              </a:spcAft>
              <a:buSzPts val="1300"/>
              <a:buFont typeface="Manrope Medium"/>
              <a:buChar char="○"/>
              <a:defRPr sz="1300">
                <a:latin typeface="Manrope Medium"/>
                <a:ea typeface="Manrope Medium"/>
                <a:cs typeface="Manrope Medium"/>
                <a:sym typeface="Manrope Medium"/>
              </a:defRPr>
            </a:lvl5pPr>
            <a:lvl6pPr indent="-311150" lvl="5" marL="2743200">
              <a:lnSpc>
                <a:spcPct val="100000"/>
              </a:lnSpc>
              <a:spcBef>
                <a:spcPts val="1100"/>
              </a:spcBef>
              <a:spcAft>
                <a:spcPts val="0"/>
              </a:spcAft>
              <a:buSzPts val="1300"/>
              <a:buFont typeface="Manrope Medium"/>
              <a:buChar char="■"/>
              <a:defRPr sz="1300">
                <a:latin typeface="Manrope Medium"/>
                <a:ea typeface="Manrope Medium"/>
                <a:cs typeface="Manrope Medium"/>
                <a:sym typeface="Manrope Medium"/>
              </a:defRPr>
            </a:lvl6pPr>
            <a:lvl7pPr indent="-311150" lvl="6" marL="3200400">
              <a:lnSpc>
                <a:spcPct val="100000"/>
              </a:lnSpc>
              <a:spcBef>
                <a:spcPts val="1100"/>
              </a:spcBef>
              <a:spcAft>
                <a:spcPts val="0"/>
              </a:spcAft>
              <a:buSzPts val="1300"/>
              <a:buFont typeface="Manrope Medium"/>
              <a:buChar char="●"/>
              <a:defRPr sz="1300">
                <a:latin typeface="Manrope Medium"/>
                <a:ea typeface="Manrope Medium"/>
                <a:cs typeface="Manrope Medium"/>
                <a:sym typeface="Manrope Medium"/>
              </a:defRPr>
            </a:lvl7pPr>
            <a:lvl8pPr indent="-311150" lvl="7" marL="3657600">
              <a:lnSpc>
                <a:spcPct val="100000"/>
              </a:lnSpc>
              <a:spcBef>
                <a:spcPts val="1100"/>
              </a:spcBef>
              <a:spcAft>
                <a:spcPts val="0"/>
              </a:spcAft>
              <a:buSzPts val="1300"/>
              <a:buFont typeface="Manrope Medium"/>
              <a:buChar char="○"/>
              <a:defRPr sz="1300">
                <a:latin typeface="Manrope Medium"/>
                <a:ea typeface="Manrope Medium"/>
                <a:cs typeface="Manrope Medium"/>
                <a:sym typeface="Manrope Medium"/>
              </a:defRPr>
            </a:lvl8pPr>
            <a:lvl9pPr indent="-311150" lvl="8" marL="4114800">
              <a:lnSpc>
                <a:spcPct val="100000"/>
              </a:lnSpc>
              <a:spcBef>
                <a:spcPts val="1100"/>
              </a:spcBef>
              <a:spcAft>
                <a:spcPts val="1100"/>
              </a:spcAft>
              <a:buSzPts val="1300"/>
              <a:buFont typeface="Manrope Medium"/>
              <a:buChar char="■"/>
              <a:defRPr sz="1300">
                <a:latin typeface="Manrope Medium"/>
                <a:ea typeface="Manrope Medium"/>
                <a:cs typeface="Manrope Medium"/>
                <a:sym typeface="Manrope Medium"/>
              </a:defRPr>
            </a:lvl9pPr>
          </a:lstStyle>
          <a:p/>
        </p:txBody>
      </p:sp>
      <p:sp>
        <p:nvSpPr>
          <p:cNvPr id="72" name="Google Shape;72;g37a2d7ecb02_0_32"/>
          <p:cNvSpPr txBox="1"/>
          <p:nvPr>
            <p:ph idx="2" type="body"/>
          </p:nvPr>
        </p:nvSpPr>
        <p:spPr>
          <a:xfrm>
            <a:off x="5322680" y="4891267"/>
            <a:ext cx="5748900" cy="1349100"/>
          </a:xfrm>
          <a:prstGeom prst="rect">
            <a:avLst/>
          </a:prstGeom>
        </p:spPr>
        <p:txBody>
          <a:bodyPr anchorCtr="0" anchor="ctr" bIns="121875" lIns="121875" spcFirstLastPara="1" rIns="121875" wrap="square" tIns="121875">
            <a:noAutofit/>
          </a:bodyPr>
          <a:lstStyle>
            <a:lvl1pPr indent="-311150" lvl="0" marL="457200">
              <a:lnSpc>
                <a:spcPct val="100000"/>
              </a:lnSpc>
              <a:spcBef>
                <a:spcPts val="0"/>
              </a:spcBef>
              <a:spcAft>
                <a:spcPts val="0"/>
              </a:spcAft>
              <a:buSzPts val="1300"/>
              <a:buFont typeface="Manrope Medium"/>
              <a:buChar char="●"/>
              <a:defRPr sz="1300">
                <a:latin typeface="Manrope Medium"/>
                <a:ea typeface="Manrope Medium"/>
                <a:cs typeface="Manrope Medium"/>
                <a:sym typeface="Manrope Medium"/>
              </a:defRPr>
            </a:lvl1pPr>
            <a:lvl2pPr indent="-311150" lvl="1" marL="914400">
              <a:lnSpc>
                <a:spcPct val="100000"/>
              </a:lnSpc>
              <a:spcBef>
                <a:spcPts val="1100"/>
              </a:spcBef>
              <a:spcAft>
                <a:spcPts val="0"/>
              </a:spcAft>
              <a:buSzPts val="1300"/>
              <a:buFont typeface="Manrope Medium"/>
              <a:buChar char="○"/>
              <a:defRPr sz="1300">
                <a:latin typeface="Manrope Medium"/>
                <a:ea typeface="Manrope Medium"/>
                <a:cs typeface="Manrope Medium"/>
                <a:sym typeface="Manrope Medium"/>
              </a:defRPr>
            </a:lvl2pPr>
            <a:lvl3pPr indent="-311150" lvl="2" marL="1371600">
              <a:lnSpc>
                <a:spcPct val="100000"/>
              </a:lnSpc>
              <a:spcBef>
                <a:spcPts val="1100"/>
              </a:spcBef>
              <a:spcAft>
                <a:spcPts val="0"/>
              </a:spcAft>
              <a:buSzPts val="1300"/>
              <a:buFont typeface="Manrope Medium"/>
              <a:buChar char="■"/>
              <a:defRPr sz="1300">
                <a:latin typeface="Manrope Medium"/>
                <a:ea typeface="Manrope Medium"/>
                <a:cs typeface="Manrope Medium"/>
                <a:sym typeface="Manrope Medium"/>
              </a:defRPr>
            </a:lvl3pPr>
            <a:lvl4pPr indent="-311150" lvl="3" marL="1828800">
              <a:lnSpc>
                <a:spcPct val="100000"/>
              </a:lnSpc>
              <a:spcBef>
                <a:spcPts val="1100"/>
              </a:spcBef>
              <a:spcAft>
                <a:spcPts val="0"/>
              </a:spcAft>
              <a:buSzPts val="1300"/>
              <a:buFont typeface="Manrope Medium"/>
              <a:buChar char="●"/>
              <a:defRPr sz="1300">
                <a:latin typeface="Manrope Medium"/>
                <a:ea typeface="Manrope Medium"/>
                <a:cs typeface="Manrope Medium"/>
                <a:sym typeface="Manrope Medium"/>
              </a:defRPr>
            </a:lvl4pPr>
            <a:lvl5pPr indent="-311150" lvl="4" marL="2286000">
              <a:lnSpc>
                <a:spcPct val="100000"/>
              </a:lnSpc>
              <a:spcBef>
                <a:spcPts val="1100"/>
              </a:spcBef>
              <a:spcAft>
                <a:spcPts val="0"/>
              </a:spcAft>
              <a:buSzPts val="1300"/>
              <a:buFont typeface="Manrope Medium"/>
              <a:buChar char="○"/>
              <a:defRPr sz="1300">
                <a:latin typeface="Manrope Medium"/>
                <a:ea typeface="Manrope Medium"/>
                <a:cs typeface="Manrope Medium"/>
                <a:sym typeface="Manrope Medium"/>
              </a:defRPr>
            </a:lvl5pPr>
            <a:lvl6pPr indent="-311150" lvl="5" marL="2743200">
              <a:lnSpc>
                <a:spcPct val="100000"/>
              </a:lnSpc>
              <a:spcBef>
                <a:spcPts val="1100"/>
              </a:spcBef>
              <a:spcAft>
                <a:spcPts val="0"/>
              </a:spcAft>
              <a:buSzPts val="1300"/>
              <a:buFont typeface="Manrope Medium"/>
              <a:buChar char="■"/>
              <a:defRPr sz="1300">
                <a:latin typeface="Manrope Medium"/>
                <a:ea typeface="Manrope Medium"/>
                <a:cs typeface="Manrope Medium"/>
                <a:sym typeface="Manrope Medium"/>
              </a:defRPr>
            </a:lvl6pPr>
            <a:lvl7pPr indent="-311150" lvl="6" marL="3200400">
              <a:lnSpc>
                <a:spcPct val="100000"/>
              </a:lnSpc>
              <a:spcBef>
                <a:spcPts val="1100"/>
              </a:spcBef>
              <a:spcAft>
                <a:spcPts val="0"/>
              </a:spcAft>
              <a:buSzPts val="1300"/>
              <a:buFont typeface="Manrope Medium"/>
              <a:buChar char="●"/>
              <a:defRPr sz="1300">
                <a:latin typeface="Manrope Medium"/>
                <a:ea typeface="Manrope Medium"/>
                <a:cs typeface="Manrope Medium"/>
                <a:sym typeface="Manrope Medium"/>
              </a:defRPr>
            </a:lvl7pPr>
            <a:lvl8pPr indent="-311150" lvl="7" marL="3657600">
              <a:lnSpc>
                <a:spcPct val="100000"/>
              </a:lnSpc>
              <a:spcBef>
                <a:spcPts val="1100"/>
              </a:spcBef>
              <a:spcAft>
                <a:spcPts val="0"/>
              </a:spcAft>
              <a:buSzPts val="1300"/>
              <a:buFont typeface="Manrope Medium"/>
              <a:buChar char="○"/>
              <a:defRPr sz="1300">
                <a:latin typeface="Manrope Medium"/>
                <a:ea typeface="Manrope Medium"/>
                <a:cs typeface="Manrope Medium"/>
                <a:sym typeface="Manrope Medium"/>
              </a:defRPr>
            </a:lvl8pPr>
            <a:lvl9pPr indent="-311150" lvl="8" marL="4114800">
              <a:lnSpc>
                <a:spcPct val="100000"/>
              </a:lnSpc>
              <a:spcBef>
                <a:spcPts val="1100"/>
              </a:spcBef>
              <a:spcAft>
                <a:spcPts val="1100"/>
              </a:spcAft>
              <a:buSzPts val="1300"/>
              <a:buFont typeface="Manrope Medium"/>
              <a:buChar char="■"/>
              <a:defRPr sz="1300">
                <a:latin typeface="Manrope Medium"/>
                <a:ea typeface="Manrope Medium"/>
                <a:cs typeface="Manrope Medium"/>
                <a:sym typeface="Manrope Medium"/>
              </a:defRPr>
            </a:lvl9pPr>
          </a:lstStyle>
          <a:p/>
        </p:txBody>
      </p:sp>
      <p:sp>
        <p:nvSpPr>
          <p:cNvPr id="73" name="Google Shape;73;g37a2d7ecb02_0_32"/>
          <p:cNvSpPr txBox="1"/>
          <p:nvPr>
            <p:ph idx="3" type="body"/>
          </p:nvPr>
        </p:nvSpPr>
        <p:spPr>
          <a:xfrm>
            <a:off x="5322680" y="2192733"/>
            <a:ext cx="5748900" cy="1349100"/>
          </a:xfrm>
          <a:prstGeom prst="rect">
            <a:avLst/>
          </a:prstGeom>
        </p:spPr>
        <p:txBody>
          <a:bodyPr anchorCtr="0" anchor="ctr" bIns="121875" lIns="121875" spcFirstLastPara="1" rIns="121875" wrap="square" tIns="121875">
            <a:noAutofit/>
          </a:bodyPr>
          <a:lstStyle>
            <a:lvl1pPr indent="-311150" lvl="0" marL="457200">
              <a:lnSpc>
                <a:spcPct val="100000"/>
              </a:lnSpc>
              <a:spcBef>
                <a:spcPts val="0"/>
              </a:spcBef>
              <a:spcAft>
                <a:spcPts val="0"/>
              </a:spcAft>
              <a:buSzPts val="1300"/>
              <a:buFont typeface="Manrope Medium"/>
              <a:buChar char="●"/>
              <a:defRPr sz="1300">
                <a:latin typeface="Manrope Medium"/>
                <a:ea typeface="Manrope Medium"/>
                <a:cs typeface="Manrope Medium"/>
                <a:sym typeface="Manrope Medium"/>
              </a:defRPr>
            </a:lvl1pPr>
            <a:lvl2pPr indent="-311150" lvl="1" marL="914400">
              <a:lnSpc>
                <a:spcPct val="100000"/>
              </a:lnSpc>
              <a:spcBef>
                <a:spcPts val="1100"/>
              </a:spcBef>
              <a:spcAft>
                <a:spcPts val="0"/>
              </a:spcAft>
              <a:buSzPts val="1300"/>
              <a:buFont typeface="Manrope Medium"/>
              <a:buChar char="○"/>
              <a:defRPr sz="1300">
                <a:latin typeface="Manrope Medium"/>
                <a:ea typeface="Manrope Medium"/>
                <a:cs typeface="Manrope Medium"/>
                <a:sym typeface="Manrope Medium"/>
              </a:defRPr>
            </a:lvl2pPr>
            <a:lvl3pPr indent="-311150" lvl="2" marL="1371600">
              <a:lnSpc>
                <a:spcPct val="100000"/>
              </a:lnSpc>
              <a:spcBef>
                <a:spcPts val="1100"/>
              </a:spcBef>
              <a:spcAft>
                <a:spcPts val="0"/>
              </a:spcAft>
              <a:buSzPts val="1300"/>
              <a:buFont typeface="Manrope Medium"/>
              <a:buChar char="■"/>
              <a:defRPr sz="1300">
                <a:latin typeface="Manrope Medium"/>
                <a:ea typeface="Manrope Medium"/>
                <a:cs typeface="Manrope Medium"/>
                <a:sym typeface="Manrope Medium"/>
              </a:defRPr>
            </a:lvl3pPr>
            <a:lvl4pPr indent="-311150" lvl="3" marL="1828800">
              <a:lnSpc>
                <a:spcPct val="100000"/>
              </a:lnSpc>
              <a:spcBef>
                <a:spcPts val="1100"/>
              </a:spcBef>
              <a:spcAft>
                <a:spcPts val="0"/>
              </a:spcAft>
              <a:buSzPts val="1300"/>
              <a:buFont typeface="Manrope Medium"/>
              <a:buChar char="●"/>
              <a:defRPr sz="1300">
                <a:latin typeface="Manrope Medium"/>
                <a:ea typeface="Manrope Medium"/>
                <a:cs typeface="Manrope Medium"/>
                <a:sym typeface="Manrope Medium"/>
              </a:defRPr>
            </a:lvl4pPr>
            <a:lvl5pPr indent="-311150" lvl="4" marL="2286000">
              <a:lnSpc>
                <a:spcPct val="100000"/>
              </a:lnSpc>
              <a:spcBef>
                <a:spcPts val="1100"/>
              </a:spcBef>
              <a:spcAft>
                <a:spcPts val="0"/>
              </a:spcAft>
              <a:buSzPts val="1300"/>
              <a:buFont typeface="Manrope Medium"/>
              <a:buChar char="○"/>
              <a:defRPr sz="1300">
                <a:latin typeface="Manrope Medium"/>
                <a:ea typeface="Manrope Medium"/>
                <a:cs typeface="Manrope Medium"/>
                <a:sym typeface="Manrope Medium"/>
              </a:defRPr>
            </a:lvl5pPr>
            <a:lvl6pPr indent="-311150" lvl="5" marL="2743200">
              <a:lnSpc>
                <a:spcPct val="100000"/>
              </a:lnSpc>
              <a:spcBef>
                <a:spcPts val="1100"/>
              </a:spcBef>
              <a:spcAft>
                <a:spcPts val="0"/>
              </a:spcAft>
              <a:buSzPts val="1300"/>
              <a:buFont typeface="Manrope Medium"/>
              <a:buChar char="■"/>
              <a:defRPr sz="1300">
                <a:latin typeface="Manrope Medium"/>
                <a:ea typeface="Manrope Medium"/>
                <a:cs typeface="Manrope Medium"/>
                <a:sym typeface="Manrope Medium"/>
              </a:defRPr>
            </a:lvl6pPr>
            <a:lvl7pPr indent="-311150" lvl="6" marL="3200400">
              <a:lnSpc>
                <a:spcPct val="100000"/>
              </a:lnSpc>
              <a:spcBef>
                <a:spcPts val="1100"/>
              </a:spcBef>
              <a:spcAft>
                <a:spcPts val="0"/>
              </a:spcAft>
              <a:buSzPts val="1300"/>
              <a:buFont typeface="Manrope Medium"/>
              <a:buChar char="●"/>
              <a:defRPr sz="1300">
                <a:latin typeface="Manrope Medium"/>
                <a:ea typeface="Manrope Medium"/>
                <a:cs typeface="Manrope Medium"/>
                <a:sym typeface="Manrope Medium"/>
              </a:defRPr>
            </a:lvl7pPr>
            <a:lvl8pPr indent="-311150" lvl="7" marL="3657600">
              <a:lnSpc>
                <a:spcPct val="100000"/>
              </a:lnSpc>
              <a:spcBef>
                <a:spcPts val="1100"/>
              </a:spcBef>
              <a:spcAft>
                <a:spcPts val="0"/>
              </a:spcAft>
              <a:buSzPts val="1300"/>
              <a:buFont typeface="Manrope Medium"/>
              <a:buChar char="○"/>
              <a:defRPr sz="1300">
                <a:latin typeface="Manrope Medium"/>
                <a:ea typeface="Manrope Medium"/>
                <a:cs typeface="Manrope Medium"/>
                <a:sym typeface="Manrope Medium"/>
              </a:defRPr>
            </a:lvl8pPr>
            <a:lvl9pPr indent="-311150" lvl="8" marL="4114800">
              <a:lnSpc>
                <a:spcPct val="100000"/>
              </a:lnSpc>
              <a:spcBef>
                <a:spcPts val="1100"/>
              </a:spcBef>
              <a:spcAft>
                <a:spcPts val="1100"/>
              </a:spcAft>
              <a:buSzPts val="1300"/>
              <a:buFont typeface="Manrope Medium"/>
              <a:buChar char="■"/>
              <a:defRPr sz="1300">
                <a:latin typeface="Manrope Medium"/>
                <a:ea typeface="Manrope Medium"/>
                <a:cs typeface="Manrope Medium"/>
                <a:sym typeface="Manrope Medium"/>
              </a:defRPr>
            </a:lvl9pPr>
          </a:lstStyle>
          <a:p/>
        </p:txBody>
      </p:sp>
      <p:sp>
        <p:nvSpPr>
          <p:cNvPr id="74" name="Google Shape;74;g37a2d7ecb02_0_32"/>
          <p:cNvSpPr txBox="1"/>
          <p:nvPr>
            <p:ph idx="4" type="title"/>
          </p:nvPr>
        </p:nvSpPr>
        <p:spPr>
          <a:xfrm>
            <a:off x="1434026" y="3900833"/>
            <a:ext cx="3888600" cy="636000"/>
          </a:xfrm>
          <a:prstGeom prst="rect">
            <a:avLst/>
          </a:prstGeom>
        </p:spPr>
        <p:txBody>
          <a:bodyPr anchorCtr="0" anchor="t" bIns="121875" lIns="121875" spcFirstLastPara="1" rIns="121875" wrap="square" tIns="121875">
            <a:spAutoFit/>
          </a:bodyPr>
          <a:lstStyle>
            <a:lvl1pPr lvl="0">
              <a:lnSpc>
                <a:spcPct val="100000"/>
              </a:lnSpc>
              <a:spcBef>
                <a:spcPts val="0"/>
              </a:spcBef>
              <a:spcAft>
                <a:spcPts val="0"/>
              </a:spcAft>
              <a:buClr>
                <a:schemeClr val="lt1"/>
              </a:buClr>
              <a:buSzPts val="2500"/>
              <a:buNone/>
              <a:defRPr b="0" sz="2500"/>
            </a:lvl1pPr>
            <a:lvl2pPr lvl="1">
              <a:lnSpc>
                <a:spcPct val="100000"/>
              </a:lnSpc>
              <a:spcBef>
                <a:spcPts val="0"/>
              </a:spcBef>
              <a:spcAft>
                <a:spcPts val="0"/>
              </a:spcAft>
              <a:buClr>
                <a:schemeClr val="lt1"/>
              </a:buClr>
              <a:buSzPts val="2500"/>
              <a:buNone/>
              <a:defRPr sz="2500"/>
            </a:lvl2pPr>
            <a:lvl3pPr lvl="2">
              <a:lnSpc>
                <a:spcPct val="100000"/>
              </a:lnSpc>
              <a:spcBef>
                <a:spcPts val="0"/>
              </a:spcBef>
              <a:spcAft>
                <a:spcPts val="0"/>
              </a:spcAft>
              <a:buClr>
                <a:schemeClr val="lt1"/>
              </a:buClr>
              <a:buSzPts val="2500"/>
              <a:buNone/>
              <a:defRPr sz="2500"/>
            </a:lvl3pPr>
            <a:lvl4pPr lvl="3">
              <a:lnSpc>
                <a:spcPct val="100000"/>
              </a:lnSpc>
              <a:spcBef>
                <a:spcPts val="0"/>
              </a:spcBef>
              <a:spcAft>
                <a:spcPts val="0"/>
              </a:spcAft>
              <a:buClr>
                <a:schemeClr val="lt1"/>
              </a:buClr>
              <a:buSzPts val="2500"/>
              <a:buNone/>
              <a:defRPr sz="2500"/>
            </a:lvl4pPr>
            <a:lvl5pPr lvl="4">
              <a:lnSpc>
                <a:spcPct val="100000"/>
              </a:lnSpc>
              <a:spcBef>
                <a:spcPts val="0"/>
              </a:spcBef>
              <a:spcAft>
                <a:spcPts val="0"/>
              </a:spcAft>
              <a:buClr>
                <a:schemeClr val="lt1"/>
              </a:buClr>
              <a:buSzPts val="2500"/>
              <a:buNone/>
              <a:defRPr sz="2500"/>
            </a:lvl5pPr>
            <a:lvl6pPr lvl="5">
              <a:lnSpc>
                <a:spcPct val="100000"/>
              </a:lnSpc>
              <a:spcBef>
                <a:spcPts val="0"/>
              </a:spcBef>
              <a:spcAft>
                <a:spcPts val="0"/>
              </a:spcAft>
              <a:buClr>
                <a:schemeClr val="lt1"/>
              </a:buClr>
              <a:buSzPts val="2500"/>
              <a:buNone/>
              <a:defRPr sz="2500"/>
            </a:lvl6pPr>
            <a:lvl7pPr lvl="6">
              <a:lnSpc>
                <a:spcPct val="100000"/>
              </a:lnSpc>
              <a:spcBef>
                <a:spcPts val="0"/>
              </a:spcBef>
              <a:spcAft>
                <a:spcPts val="0"/>
              </a:spcAft>
              <a:buClr>
                <a:schemeClr val="lt1"/>
              </a:buClr>
              <a:buSzPts val="2500"/>
              <a:buNone/>
              <a:defRPr sz="2500"/>
            </a:lvl7pPr>
            <a:lvl8pPr lvl="7">
              <a:lnSpc>
                <a:spcPct val="100000"/>
              </a:lnSpc>
              <a:spcBef>
                <a:spcPts val="0"/>
              </a:spcBef>
              <a:spcAft>
                <a:spcPts val="0"/>
              </a:spcAft>
              <a:buClr>
                <a:schemeClr val="lt1"/>
              </a:buClr>
              <a:buSzPts val="2500"/>
              <a:buNone/>
              <a:defRPr sz="2500"/>
            </a:lvl8pPr>
            <a:lvl9pPr lvl="8">
              <a:lnSpc>
                <a:spcPct val="100000"/>
              </a:lnSpc>
              <a:spcBef>
                <a:spcPts val="0"/>
              </a:spcBef>
              <a:spcAft>
                <a:spcPts val="0"/>
              </a:spcAft>
              <a:buClr>
                <a:schemeClr val="lt1"/>
              </a:buClr>
              <a:buSzPts val="2500"/>
              <a:buNone/>
              <a:defRPr sz="2500"/>
            </a:lvl9pPr>
          </a:lstStyle>
          <a:p/>
        </p:txBody>
      </p:sp>
      <p:sp>
        <p:nvSpPr>
          <p:cNvPr id="75" name="Google Shape;75;g37a2d7ecb02_0_32"/>
          <p:cNvSpPr txBox="1"/>
          <p:nvPr>
            <p:ph idx="5" type="title"/>
          </p:nvPr>
        </p:nvSpPr>
        <p:spPr>
          <a:xfrm>
            <a:off x="1434026" y="5247867"/>
            <a:ext cx="3888600" cy="636000"/>
          </a:xfrm>
          <a:prstGeom prst="rect">
            <a:avLst/>
          </a:prstGeom>
        </p:spPr>
        <p:txBody>
          <a:bodyPr anchorCtr="0" anchor="t" bIns="121875" lIns="121875" spcFirstLastPara="1" rIns="121875" wrap="square" tIns="121875">
            <a:spAutoFit/>
          </a:bodyPr>
          <a:lstStyle>
            <a:lvl1pPr lvl="0">
              <a:lnSpc>
                <a:spcPct val="100000"/>
              </a:lnSpc>
              <a:spcBef>
                <a:spcPts val="0"/>
              </a:spcBef>
              <a:spcAft>
                <a:spcPts val="0"/>
              </a:spcAft>
              <a:buClr>
                <a:schemeClr val="lt1"/>
              </a:buClr>
              <a:buSzPts val="2500"/>
              <a:buNone/>
              <a:defRPr b="0" sz="2500"/>
            </a:lvl1pPr>
            <a:lvl2pPr lvl="1">
              <a:lnSpc>
                <a:spcPct val="100000"/>
              </a:lnSpc>
              <a:spcBef>
                <a:spcPts val="0"/>
              </a:spcBef>
              <a:spcAft>
                <a:spcPts val="0"/>
              </a:spcAft>
              <a:buClr>
                <a:schemeClr val="lt1"/>
              </a:buClr>
              <a:buSzPts val="2500"/>
              <a:buNone/>
              <a:defRPr sz="2500"/>
            </a:lvl2pPr>
            <a:lvl3pPr lvl="2">
              <a:lnSpc>
                <a:spcPct val="100000"/>
              </a:lnSpc>
              <a:spcBef>
                <a:spcPts val="0"/>
              </a:spcBef>
              <a:spcAft>
                <a:spcPts val="0"/>
              </a:spcAft>
              <a:buClr>
                <a:schemeClr val="lt1"/>
              </a:buClr>
              <a:buSzPts val="2500"/>
              <a:buNone/>
              <a:defRPr sz="2500"/>
            </a:lvl3pPr>
            <a:lvl4pPr lvl="3">
              <a:lnSpc>
                <a:spcPct val="100000"/>
              </a:lnSpc>
              <a:spcBef>
                <a:spcPts val="0"/>
              </a:spcBef>
              <a:spcAft>
                <a:spcPts val="0"/>
              </a:spcAft>
              <a:buClr>
                <a:schemeClr val="lt1"/>
              </a:buClr>
              <a:buSzPts val="2500"/>
              <a:buNone/>
              <a:defRPr sz="2500"/>
            </a:lvl4pPr>
            <a:lvl5pPr lvl="4">
              <a:lnSpc>
                <a:spcPct val="100000"/>
              </a:lnSpc>
              <a:spcBef>
                <a:spcPts val="0"/>
              </a:spcBef>
              <a:spcAft>
                <a:spcPts val="0"/>
              </a:spcAft>
              <a:buClr>
                <a:schemeClr val="lt1"/>
              </a:buClr>
              <a:buSzPts val="2500"/>
              <a:buNone/>
              <a:defRPr sz="2500"/>
            </a:lvl5pPr>
            <a:lvl6pPr lvl="5">
              <a:lnSpc>
                <a:spcPct val="100000"/>
              </a:lnSpc>
              <a:spcBef>
                <a:spcPts val="0"/>
              </a:spcBef>
              <a:spcAft>
                <a:spcPts val="0"/>
              </a:spcAft>
              <a:buClr>
                <a:schemeClr val="lt1"/>
              </a:buClr>
              <a:buSzPts val="2500"/>
              <a:buNone/>
              <a:defRPr sz="2500"/>
            </a:lvl6pPr>
            <a:lvl7pPr lvl="6">
              <a:lnSpc>
                <a:spcPct val="100000"/>
              </a:lnSpc>
              <a:spcBef>
                <a:spcPts val="0"/>
              </a:spcBef>
              <a:spcAft>
                <a:spcPts val="0"/>
              </a:spcAft>
              <a:buClr>
                <a:schemeClr val="lt1"/>
              </a:buClr>
              <a:buSzPts val="2500"/>
              <a:buNone/>
              <a:defRPr sz="2500"/>
            </a:lvl7pPr>
            <a:lvl8pPr lvl="7">
              <a:lnSpc>
                <a:spcPct val="100000"/>
              </a:lnSpc>
              <a:spcBef>
                <a:spcPts val="0"/>
              </a:spcBef>
              <a:spcAft>
                <a:spcPts val="0"/>
              </a:spcAft>
              <a:buClr>
                <a:schemeClr val="lt1"/>
              </a:buClr>
              <a:buSzPts val="2500"/>
              <a:buNone/>
              <a:defRPr sz="2500"/>
            </a:lvl8pPr>
            <a:lvl9pPr lvl="8">
              <a:lnSpc>
                <a:spcPct val="100000"/>
              </a:lnSpc>
              <a:spcBef>
                <a:spcPts val="0"/>
              </a:spcBef>
              <a:spcAft>
                <a:spcPts val="0"/>
              </a:spcAft>
              <a:buClr>
                <a:schemeClr val="lt1"/>
              </a:buClr>
              <a:buSzPts val="2500"/>
              <a:buNone/>
              <a:defRPr sz="2500"/>
            </a:lvl9pPr>
          </a:lstStyle>
          <a:p/>
        </p:txBody>
      </p:sp>
      <p:sp>
        <p:nvSpPr>
          <p:cNvPr id="76" name="Google Shape;76;g37a2d7ecb02_0_32"/>
          <p:cNvSpPr txBox="1"/>
          <p:nvPr>
            <p:ph idx="6" type="title"/>
          </p:nvPr>
        </p:nvSpPr>
        <p:spPr>
          <a:xfrm>
            <a:off x="1434026" y="2549333"/>
            <a:ext cx="3888600" cy="636000"/>
          </a:xfrm>
          <a:prstGeom prst="rect">
            <a:avLst/>
          </a:prstGeom>
        </p:spPr>
        <p:txBody>
          <a:bodyPr anchorCtr="0" anchor="t" bIns="121875" lIns="121875" spcFirstLastPara="1" rIns="121875" wrap="square" tIns="121875">
            <a:spAutoFit/>
          </a:bodyPr>
          <a:lstStyle>
            <a:lvl1pPr lvl="0">
              <a:lnSpc>
                <a:spcPct val="100000"/>
              </a:lnSpc>
              <a:spcBef>
                <a:spcPts val="0"/>
              </a:spcBef>
              <a:spcAft>
                <a:spcPts val="0"/>
              </a:spcAft>
              <a:buClr>
                <a:schemeClr val="lt1"/>
              </a:buClr>
              <a:buSzPts val="2500"/>
              <a:buNone/>
              <a:defRPr b="0" sz="2500"/>
            </a:lvl1pPr>
            <a:lvl2pPr lvl="1">
              <a:lnSpc>
                <a:spcPct val="100000"/>
              </a:lnSpc>
              <a:spcBef>
                <a:spcPts val="0"/>
              </a:spcBef>
              <a:spcAft>
                <a:spcPts val="0"/>
              </a:spcAft>
              <a:buClr>
                <a:schemeClr val="lt1"/>
              </a:buClr>
              <a:buSzPts val="2500"/>
              <a:buNone/>
              <a:defRPr sz="2500"/>
            </a:lvl2pPr>
            <a:lvl3pPr lvl="2">
              <a:lnSpc>
                <a:spcPct val="100000"/>
              </a:lnSpc>
              <a:spcBef>
                <a:spcPts val="0"/>
              </a:spcBef>
              <a:spcAft>
                <a:spcPts val="0"/>
              </a:spcAft>
              <a:buClr>
                <a:schemeClr val="lt1"/>
              </a:buClr>
              <a:buSzPts val="2500"/>
              <a:buNone/>
              <a:defRPr sz="2500"/>
            </a:lvl3pPr>
            <a:lvl4pPr lvl="3">
              <a:lnSpc>
                <a:spcPct val="100000"/>
              </a:lnSpc>
              <a:spcBef>
                <a:spcPts val="0"/>
              </a:spcBef>
              <a:spcAft>
                <a:spcPts val="0"/>
              </a:spcAft>
              <a:buClr>
                <a:schemeClr val="lt1"/>
              </a:buClr>
              <a:buSzPts val="2500"/>
              <a:buNone/>
              <a:defRPr sz="2500"/>
            </a:lvl4pPr>
            <a:lvl5pPr lvl="4">
              <a:lnSpc>
                <a:spcPct val="100000"/>
              </a:lnSpc>
              <a:spcBef>
                <a:spcPts val="0"/>
              </a:spcBef>
              <a:spcAft>
                <a:spcPts val="0"/>
              </a:spcAft>
              <a:buClr>
                <a:schemeClr val="lt1"/>
              </a:buClr>
              <a:buSzPts val="2500"/>
              <a:buNone/>
              <a:defRPr sz="2500"/>
            </a:lvl5pPr>
            <a:lvl6pPr lvl="5">
              <a:lnSpc>
                <a:spcPct val="100000"/>
              </a:lnSpc>
              <a:spcBef>
                <a:spcPts val="0"/>
              </a:spcBef>
              <a:spcAft>
                <a:spcPts val="0"/>
              </a:spcAft>
              <a:buClr>
                <a:schemeClr val="lt1"/>
              </a:buClr>
              <a:buSzPts val="2500"/>
              <a:buNone/>
              <a:defRPr sz="2500"/>
            </a:lvl6pPr>
            <a:lvl7pPr lvl="6">
              <a:lnSpc>
                <a:spcPct val="100000"/>
              </a:lnSpc>
              <a:spcBef>
                <a:spcPts val="0"/>
              </a:spcBef>
              <a:spcAft>
                <a:spcPts val="0"/>
              </a:spcAft>
              <a:buClr>
                <a:schemeClr val="lt1"/>
              </a:buClr>
              <a:buSzPts val="2500"/>
              <a:buNone/>
              <a:defRPr sz="2500"/>
            </a:lvl7pPr>
            <a:lvl8pPr lvl="7">
              <a:lnSpc>
                <a:spcPct val="100000"/>
              </a:lnSpc>
              <a:spcBef>
                <a:spcPts val="0"/>
              </a:spcBef>
              <a:spcAft>
                <a:spcPts val="0"/>
              </a:spcAft>
              <a:buClr>
                <a:schemeClr val="lt1"/>
              </a:buClr>
              <a:buSzPts val="2500"/>
              <a:buNone/>
              <a:defRPr sz="2500"/>
            </a:lvl8pPr>
            <a:lvl9pPr lvl="8">
              <a:lnSpc>
                <a:spcPct val="100000"/>
              </a:lnSpc>
              <a:spcBef>
                <a:spcPts val="0"/>
              </a:spcBef>
              <a:spcAft>
                <a:spcPts val="0"/>
              </a:spcAft>
              <a:buClr>
                <a:schemeClr val="lt1"/>
              </a:buClr>
              <a:buSzPts val="2500"/>
              <a:buNone/>
              <a:defRPr sz="2500"/>
            </a:lvl9pPr>
          </a:lstStyle>
          <a:p/>
        </p:txBody>
      </p:sp>
      <p:sp>
        <p:nvSpPr>
          <p:cNvPr id="77" name="Google Shape;77;g37a2d7ecb02_0_32"/>
          <p:cNvSpPr txBox="1"/>
          <p:nvPr>
            <p:ph idx="7" type="title"/>
          </p:nvPr>
        </p:nvSpPr>
        <p:spPr>
          <a:xfrm>
            <a:off x="724345" y="2549333"/>
            <a:ext cx="630300" cy="636000"/>
          </a:xfrm>
          <a:prstGeom prst="rect">
            <a:avLst/>
          </a:prstGeom>
        </p:spPr>
        <p:txBody>
          <a:bodyPr anchorCtr="0" anchor="t" bIns="121875" lIns="121875" spcFirstLastPara="1" rIns="121875" wrap="square" tIns="121875">
            <a:spAutoFit/>
          </a:bodyPr>
          <a:lstStyle>
            <a:lvl1pPr lvl="0">
              <a:spcBef>
                <a:spcPts val="0"/>
              </a:spcBef>
              <a:spcAft>
                <a:spcPts val="0"/>
              </a:spcAft>
              <a:buClr>
                <a:schemeClr val="lt1"/>
              </a:buClr>
              <a:buSzPts val="2400"/>
              <a:buFont typeface="League Spartan Medium"/>
              <a:buNone/>
              <a:defRPr b="0" sz="2400">
                <a:latin typeface="League Spartan Medium"/>
                <a:ea typeface="League Spartan Medium"/>
                <a:cs typeface="League Spartan Medium"/>
                <a:sym typeface="League Spartan Medium"/>
              </a:defRPr>
            </a:lvl1pPr>
            <a:lvl2pPr lvl="1">
              <a:spcBef>
                <a:spcPts val="0"/>
              </a:spcBef>
              <a:spcAft>
                <a:spcPts val="0"/>
              </a:spcAft>
              <a:buClr>
                <a:schemeClr val="lt1"/>
              </a:buClr>
              <a:buSzPts val="2400"/>
              <a:buFont typeface="Manrope Medium"/>
              <a:buNone/>
              <a:defRPr sz="2400">
                <a:latin typeface="Manrope Medium"/>
                <a:ea typeface="Manrope Medium"/>
                <a:cs typeface="Manrope Medium"/>
                <a:sym typeface="Manrope Medium"/>
              </a:defRPr>
            </a:lvl2pPr>
            <a:lvl3pPr lvl="2">
              <a:spcBef>
                <a:spcPts val="0"/>
              </a:spcBef>
              <a:spcAft>
                <a:spcPts val="0"/>
              </a:spcAft>
              <a:buClr>
                <a:schemeClr val="lt1"/>
              </a:buClr>
              <a:buSzPts val="2400"/>
              <a:buFont typeface="Manrope Medium"/>
              <a:buNone/>
              <a:defRPr sz="2400">
                <a:latin typeface="Manrope Medium"/>
                <a:ea typeface="Manrope Medium"/>
                <a:cs typeface="Manrope Medium"/>
                <a:sym typeface="Manrope Medium"/>
              </a:defRPr>
            </a:lvl3pPr>
            <a:lvl4pPr lvl="3">
              <a:spcBef>
                <a:spcPts val="0"/>
              </a:spcBef>
              <a:spcAft>
                <a:spcPts val="0"/>
              </a:spcAft>
              <a:buClr>
                <a:schemeClr val="lt1"/>
              </a:buClr>
              <a:buSzPts val="2400"/>
              <a:buFont typeface="Manrope Medium"/>
              <a:buNone/>
              <a:defRPr sz="2400">
                <a:latin typeface="Manrope Medium"/>
                <a:ea typeface="Manrope Medium"/>
                <a:cs typeface="Manrope Medium"/>
                <a:sym typeface="Manrope Medium"/>
              </a:defRPr>
            </a:lvl4pPr>
            <a:lvl5pPr lvl="4">
              <a:spcBef>
                <a:spcPts val="0"/>
              </a:spcBef>
              <a:spcAft>
                <a:spcPts val="0"/>
              </a:spcAft>
              <a:buClr>
                <a:schemeClr val="lt1"/>
              </a:buClr>
              <a:buSzPts val="2400"/>
              <a:buFont typeface="Manrope Medium"/>
              <a:buNone/>
              <a:defRPr sz="2400">
                <a:latin typeface="Manrope Medium"/>
                <a:ea typeface="Manrope Medium"/>
                <a:cs typeface="Manrope Medium"/>
                <a:sym typeface="Manrope Medium"/>
              </a:defRPr>
            </a:lvl5pPr>
            <a:lvl6pPr lvl="5">
              <a:spcBef>
                <a:spcPts val="0"/>
              </a:spcBef>
              <a:spcAft>
                <a:spcPts val="0"/>
              </a:spcAft>
              <a:buClr>
                <a:schemeClr val="lt1"/>
              </a:buClr>
              <a:buSzPts val="2400"/>
              <a:buFont typeface="Manrope Medium"/>
              <a:buNone/>
              <a:defRPr sz="2400">
                <a:latin typeface="Manrope Medium"/>
                <a:ea typeface="Manrope Medium"/>
                <a:cs typeface="Manrope Medium"/>
                <a:sym typeface="Manrope Medium"/>
              </a:defRPr>
            </a:lvl6pPr>
            <a:lvl7pPr lvl="6">
              <a:spcBef>
                <a:spcPts val="0"/>
              </a:spcBef>
              <a:spcAft>
                <a:spcPts val="0"/>
              </a:spcAft>
              <a:buClr>
                <a:schemeClr val="lt1"/>
              </a:buClr>
              <a:buSzPts val="2400"/>
              <a:buFont typeface="Manrope Medium"/>
              <a:buNone/>
              <a:defRPr sz="2400">
                <a:latin typeface="Manrope Medium"/>
                <a:ea typeface="Manrope Medium"/>
                <a:cs typeface="Manrope Medium"/>
                <a:sym typeface="Manrope Medium"/>
              </a:defRPr>
            </a:lvl7pPr>
            <a:lvl8pPr lvl="7">
              <a:spcBef>
                <a:spcPts val="0"/>
              </a:spcBef>
              <a:spcAft>
                <a:spcPts val="0"/>
              </a:spcAft>
              <a:buClr>
                <a:schemeClr val="lt1"/>
              </a:buClr>
              <a:buSzPts val="2400"/>
              <a:buFont typeface="Manrope Medium"/>
              <a:buNone/>
              <a:defRPr sz="2400">
                <a:latin typeface="Manrope Medium"/>
                <a:ea typeface="Manrope Medium"/>
                <a:cs typeface="Manrope Medium"/>
                <a:sym typeface="Manrope Medium"/>
              </a:defRPr>
            </a:lvl8pPr>
            <a:lvl9pPr lvl="8">
              <a:spcBef>
                <a:spcPts val="0"/>
              </a:spcBef>
              <a:spcAft>
                <a:spcPts val="0"/>
              </a:spcAft>
              <a:buClr>
                <a:schemeClr val="lt1"/>
              </a:buClr>
              <a:buSzPts val="2400"/>
              <a:buFont typeface="Manrope Medium"/>
              <a:buNone/>
              <a:defRPr sz="2400">
                <a:latin typeface="Manrope Medium"/>
                <a:ea typeface="Manrope Medium"/>
                <a:cs typeface="Manrope Medium"/>
                <a:sym typeface="Manrope Medium"/>
              </a:defRPr>
            </a:lvl9pPr>
          </a:lstStyle>
          <a:p/>
        </p:txBody>
      </p:sp>
      <p:sp>
        <p:nvSpPr>
          <p:cNvPr id="78" name="Google Shape;78;g37a2d7ecb02_0_32"/>
          <p:cNvSpPr txBox="1"/>
          <p:nvPr>
            <p:ph idx="8" type="title"/>
          </p:nvPr>
        </p:nvSpPr>
        <p:spPr>
          <a:xfrm>
            <a:off x="724345" y="3900833"/>
            <a:ext cx="630300" cy="636000"/>
          </a:xfrm>
          <a:prstGeom prst="rect">
            <a:avLst/>
          </a:prstGeom>
        </p:spPr>
        <p:txBody>
          <a:bodyPr anchorCtr="0" anchor="t" bIns="121875" lIns="121875" spcFirstLastPara="1" rIns="121875" wrap="square" tIns="121875">
            <a:spAutoFit/>
          </a:bodyPr>
          <a:lstStyle>
            <a:lvl1pPr lvl="0">
              <a:spcBef>
                <a:spcPts val="0"/>
              </a:spcBef>
              <a:spcAft>
                <a:spcPts val="0"/>
              </a:spcAft>
              <a:buClr>
                <a:schemeClr val="lt1"/>
              </a:buClr>
              <a:buSzPts val="2400"/>
              <a:buFont typeface="Manrope Medium"/>
              <a:buNone/>
              <a:defRPr b="0" sz="2400">
                <a:latin typeface="Manrope Medium"/>
                <a:ea typeface="Manrope Medium"/>
                <a:cs typeface="Manrope Medium"/>
                <a:sym typeface="Manrope Medium"/>
              </a:defRPr>
            </a:lvl1pPr>
            <a:lvl2pPr lvl="1">
              <a:spcBef>
                <a:spcPts val="0"/>
              </a:spcBef>
              <a:spcAft>
                <a:spcPts val="0"/>
              </a:spcAft>
              <a:buClr>
                <a:schemeClr val="lt1"/>
              </a:buClr>
              <a:buSzPts val="2400"/>
              <a:buFont typeface="Manrope Medium"/>
              <a:buNone/>
              <a:defRPr sz="2400">
                <a:latin typeface="Manrope Medium"/>
                <a:ea typeface="Manrope Medium"/>
                <a:cs typeface="Manrope Medium"/>
                <a:sym typeface="Manrope Medium"/>
              </a:defRPr>
            </a:lvl2pPr>
            <a:lvl3pPr lvl="2">
              <a:spcBef>
                <a:spcPts val="0"/>
              </a:spcBef>
              <a:spcAft>
                <a:spcPts val="0"/>
              </a:spcAft>
              <a:buClr>
                <a:schemeClr val="lt1"/>
              </a:buClr>
              <a:buSzPts val="2400"/>
              <a:buFont typeface="Manrope Medium"/>
              <a:buNone/>
              <a:defRPr sz="2400">
                <a:latin typeface="Manrope Medium"/>
                <a:ea typeface="Manrope Medium"/>
                <a:cs typeface="Manrope Medium"/>
                <a:sym typeface="Manrope Medium"/>
              </a:defRPr>
            </a:lvl3pPr>
            <a:lvl4pPr lvl="3">
              <a:spcBef>
                <a:spcPts val="0"/>
              </a:spcBef>
              <a:spcAft>
                <a:spcPts val="0"/>
              </a:spcAft>
              <a:buClr>
                <a:schemeClr val="lt1"/>
              </a:buClr>
              <a:buSzPts val="2400"/>
              <a:buFont typeface="Manrope Medium"/>
              <a:buNone/>
              <a:defRPr sz="2400">
                <a:latin typeface="Manrope Medium"/>
                <a:ea typeface="Manrope Medium"/>
                <a:cs typeface="Manrope Medium"/>
                <a:sym typeface="Manrope Medium"/>
              </a:defRPr>
            </a:lvl4pPr>
            <a:lvl5pPr lvl="4">
              <a:spcBef>
                <a:spcPts val="0"/>
              </a:spcBef>
              <a:spcAft>
                <a:spcPts val="0"/>
              </a:spcAft>
              <a:buClr>
                <a:schemeClr val="lt1"/>
              </a:buClr>
              <a:buSzPts val="2400"/>
              <a:buFont typeface="Manrope Medium"/>
              <a:buNone/>
              <a:defRPr sz="2400">
                <a:latin typeface="Manrope Medium"/>
                <a:ea typeface="Manrope Medium"/>
                <a:cs typeface="Manrope Medium"/>
                <a:sym typeface="Manrope Medium"/>
              </a:defRPr>
            </a:lvl5pPr>
            <a:lvl6pPr lvl="5">
              <a:spcBef>
                <a:spcPts val="0"/>
              </a:spcBef>
              <a:spcAft>
                <a:spcPts val="0"/>
              </a:spcAft>
              <a:buClr>
                <a:schemeClr val="lt1"/>
              </a:buClr>
              <a:buSzPts val="2400"/>
              <a:buFont typeface="Manrope Medium"/>
              <a:buNone/>
              <a:defRPr sz="2400">
                <a:latin typeface="Manrope Medium"/>
                <a:ea typeface="Manrope Medium"/>
                <a:cs typeface="Manrope Medium"/>
                <a:sym typeface="Manrope Medium"/>
              </a:defRPr>
            </a:lvl6pPr>
            <a:lvl7pPr lvl="6">
              <a:spcBef>
                <a:spcPts val="0"/>
              </a:spcBef>
              <a:spcAft>
                <a:spcPts val="0"/>
              </a:spcAft>
              <a:buClr>
                <a:schemeClr val="lt1"/>
              </a:buClr>
              <a:buSzPts val="2400"/>
              <a:buFont typeface="Manrope Medium"/>
              <a:buNone/>
              <a:defRPr sz="2400">
                <a:latin typeface="Manrope Medium"/>
                <a:ea typeface="Manrope Medium"/>
                <a:cs typeface="Manrope Medium"/>
                <a:sym typeface="Manrope Medium"/>
              </a:defRPr>
            </a:lvl7pPr>
            <a:lvl8pPr lvl="7">
              <a:spcBef>
                <a:spcPts val="0"/>
              </a:spcBef>
              <a:spcAft>
                <a:spcPts val="0"/>
              </a:spcAft>
              <a:buClr>
                <a:schemeClr val="lt1"/>
              </a:buClr>
              <a:buSzPts val="2400"/>
              <a:buFont typeface="Manrope Medium"/>
              <a:buNone/>
              <a:defRPr sz="2400">
                <a:latin typeface="Manrope Medium"/>
                <a:ea typeface="Manrope Medium"/>
                <a:cs typeface="Manrope Medium"/>
                <a:sym typeface="Manrope Medium"/>
              </a:defRPr>
            </a:lvl8pPr>
            <a:lvl9pPr lvl="8">
              <a:spcBef>
                <a:spcPts val="0"/>
              </a:spcBef>
              <a:spcAft>
                <a:spcPts val="0"/>
              </a:spcAft>
              <a:buClr>
                <a:schemeClr val="lt1"/>
              </a:buClr>
              <a:buSzPts val="2400"/>
              <a:buFont typeface="Manrope Medium"/>
              <a:buNone/>
              <a:defRPr sz="2400">
                <a:latin typeface="Manrope Medium"/>
                <a:ea typeface="Manrope Medium"/>
                <a:cs typeface="Manrope Medium"/>
                <a:sym typeface="Manrope Medium"/>
              </a:defRPr>
            </a:lvl9pPr>
          </a:lstStyle>
          <a:p/>
        </p:txBody>
      </p:sp>
      <p:sp>
        <p:nvSpPr>
          <p:cNvPr id="79" name="Google Shape;79;g37a2d7ecb02_0_32"/>
          <p:cNvSpPr txBox="1"/>
          <p:nvPr>
            <p:ph idx="9" type="title"/>
          </p:nvPr>
        </p:nvSpPr>
        <p:spPr>
          <a:xfrm>
            <a:off x="724345" y="5247867"/>
            <a:ext cx="630300" cy="636000"/>
          </a:xfrm>
          <a:prstGeom prst="rect">
            <a:avLst/>
          </a:prstGeom>
        </p:spPr>
        <p:txBody>
          <a:bodyPr anchorCtr="0" anchor="t" bIns="121875" lIns="121875" spcFirstLastPara="1" rIns="121875" wrap="square" tIns="121875">
            <a:spAutoFit/>
          </a:bodyPr>
          <a:lstStyle>
            <a:lvl1pPr lvl="0">
              <a:spcBef>
                <a:spcPts val="0"/>
              </a:spcBef>
              <a:spcAft>
                <a:spcPts val="0"/>
              </a:spcAft>
              <a:buClr>
                <a:schemeClr val="lt1"/>
              </a:buClr>
              <a:buSzPts val="2400"/>
              <a:buFont typeface="Manrope Medium"/>
              <a:buNone/>
              <a:defRPr b="0" sz="2400">
                <a:latin typeface="Manrope Medium"/>
                <a:ea typeface="Manrope Medium"/>
                <a:cs typeface="Manrope Medium"/>
                <a:sym typeface="Manrope Medium"/>
              </a:defRPr>
            </a:lvl1pPr>
            <a:lvl2pPr lvl="1">
              <a:spcBef>
                <a:spcPts val="0"/>
              </a:spcBef>
              <a:spcAft>
                <a:spcPts val="0"/>
              </a:spcAft>
              <a:buClr>
                <a:schemeClr val="lt1"/>
              </a:buClr>
              <a:buSzPts val="2400"/>
              <a:buFont typeface="Manrope Medium"/>
              <a:buNone/>
              <a:defRPr sz="2400">
                <a:latin typeface="Manrope Medium"/>
                <a:ea typeface="Manrope Medium"/>
                <a:cs typeface="Manrope Medium"/>
                <a:sym typeface="Manrope Medium"/>
              </a:defRPr>
            </a:lvl2pPr>
            <a:lvl3pPr lvl="2">
              <a:spcBef>
                <a:spcPts val="0"/>
              </a:spcBef>
              <a:spcAft>
                <a:spcPts val="0"/>
              </a:spcAft>
              <a:buClr>
                <a:schemeClr val="lt1"/>
              </a:buClr>
              <a:buSzPts val="2400"/>
              <a:buFont typeface="Manrope Medium"/>
              <a:buNone/>
              <a:defRPr sz="2400">
                <a:latin typeface="Manrope Medium"/>
                <a:ea typeface="Manrope Medium"/>
                <a:cs typeface="Manrope Medium"/>
                <a:sym typeface="Manrope Medium"/>
              </a:defRPr>
            </a:lvl3pPr>
            <a:lvl4pPr lvl="3">
              <a:spcBef>
                <a:spcPts val="0"/>
              </a:spcBef>
              <a:spcAft>
                <a:spcPts val="0"/>
              </a:spcAft>
              <a:buClr>
                <a:schemeClr val="lt1"/>
              </a:buClr>
              <a:buSzPts val="2400"/>
              <a:buFont typeface="Manrope Medium"/>
              <a:buNone/>
              <a:defRPr sz="2400">
                <a:latin typeface="Manrope Medium"/>
                <a:ea typeface="Manrope Medium"/>
                <a:cs typeface="Manrope Medium"/>
                <a:sym typeface="Manrope Medium"/>
              </a:defRPr>
            </a:lvl4pPr>
            <a:lvl5pPr lvl="4">
              <a:spcBef>
                <a:spcPts val="0"/>
              </a:spcBef>
              <a:spcAft>
                <a:spcPts val="0"/>
              </a:spcAft>
              <a:buClr>
                <a:schemeClr val="lt1"/>
              </a:buClr>
              <a:buSzPts val="2400"/>
              <a:buFont typeface="Manrope Medium"/>
              <a:buNone/>
              <a:defRPr sz="2400">
                <a:latin typeface="Manrope Medium"/>
                <a:ea typeface="Manrope Medium"/>
                <a:cs typeface="Manrope Medium"/>
                <a:sym typeface="Manrope Medium"/>
              </a:defRPr>
            </a:lvl5pPr>
            <a:lvl6pPr lvl="5">
              <a:spcBef>
                <a:spcPts val="0"/>
              </a:spcBef>
              <a:spcAft>
                <a:spcPts val="0"/>
              </a:spcAft>
              <a:buClr>
                <a:schemeClr val="lt1"/>
              </a:buClr>
              <a:buSzPts val="2400"/>
              <a:buFont typeface="Manrope Medium"/>
              <a:buNone/>
              <a:defRPr sz="2400">
                <a:latin typeface="Manrope Medium"/>
                <a:ea typeface="Manrope Medium"/>
                <a:cs typeface="Manrope Medium"/>
                <a:sym typeface="Manrope Medium"/>
              </a:defRPr>
            </a:lvl6pPr>
            <a:lvl7pPr lvl="6">
              <a:spcBef>
                <a:spcPts val="0"/>
              </a:spcBef>
              <a:spcAft>
                <a:spcPts val="0"/>
              </a:spcAft>
              <a:buClr>
                <a:schemeClr val="lt1"/>
              </a:buClr>
              <a:buSzPts val="2400"/>
              <a:buFont typeface="Manrope Medium"/>
              <a:buNone/>
              <a:defRPr sz="2400">
                <a:latin typeface="Manrope Medium"/>
                <a:ea typeface="Manrope Medium"/>
                <a:cs typeface="Manrope Medium"/>
                <a:sym typeface="Manrope Medium"/>
              </a:defRPr>
            </a:lvl7pPr>
            <a:lvl8pPr lvl="7">
              <a:spcBef>
                <a:spcPts val="0"/>
              </a:spcBef>
              <a:spcAft>
                <a:spcPts val="0"/>
              </a:spcAft>
              <a:buClr>
                <a:schemeClr val="lt1"/>
              </a:buClr>
              <a:buSzPts val="2400"/>
              <a:buFont typeface="Manrope Medium"/>
              <a:buNone/>
              <a:defRPr sz="2400">
                <a:latin typeface="Manrope Medium"/>
                <a:ea typeface="Manrope Medium"/>
                <a:cs typeface="Manrope Medium"/>
                <a:sym typeface="Manrope Medium"/>
              </a:defRPr>
            </a:lvl8pPr>
            <a:lvl9pPr lvl="8">
              <a:spcBef>
                <a:spcPts val="0"/>
              </a:spcBef>
              <a:spcAft>
                <a:spcPts val="0"/>
              </a:spcAft>
              <a:buClr>
                <a:schemeClr val="lt1"/>
              </a:buClr>
              <a:buSzPts val="2400"/>
              <a:buFont typeface="Manrope Medium"/>
              <a:buNone/>
              <a:defRPr sz="2400">
                <a:latin typeface="Manrope Medium"/>
                <a:ea typeface="Manrope Medium"/>
                <a:cs typeface="Manrope Medium"/>
                <a:sym typeface="Manrope Medium"/>
              </a:defRPr>
            </a:lvl9pPr>
          </a:lstStyle>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storyboards">
  <p:cSld name="Two storyboards">
    <p:spTree>
      <p:nvGrpSpPr>
        <p:cNvPr id="607" name="Shape 607"/>
        <p:cNvGrpSpPr/>
        <p:nvPr/>
      </p:nvGrpSpPr>
      <p:grpSpPr>
        <a:xfrm>
          <a:off x="0" y="0"/>
          <a:ext cx="0" cy="0"/>
          <a:chOff x="0" y="0"/>
          <a:chExt cx="0" cy="0"/>
        </a:xfrm>
      </p:grpSpPr>
      <p:sp>
        <p:nvSpPr>
          <p:cNvPr id="608" name="Google Shape;608;g37a2d7ecb02_0_599"/>
          <p:cNvSpPr txBox="1"/>
          <p:nvPr>
            <p:ph idx="1" type="body"/>
          </p:nvPr>
        </p:nvSpPr>
        <p:spPr>
          <a:xfrm>
            <a:off x="415492" y="5440300"/>
            <a:ext cx="5368500" cy="1234800"/>
          </a:xfrm>
          <a:prstGeom prst="rect">
            <a:avLst/>
          </a:prstGeom>
        </p:spPr>
        <p:txBody>
          <a:bodyPr anchorCtr="0" anchor="t" bIns="121875" lIns="121875" spcFirstLastPara="1" rIns="121875" wrap="square" tIns="121875">
            <a:spAutoFit/>
          </a:bodyPr>
          <a:lstStyle>
            <a:lvl1pPr indent="-330200" lvl="0" marL="457200">
              <a:spcBef>
                <a:spcPts val="0"/>
              </a:spcBef>
              <a:spcAft>
                <a:spcPts val="0"/>
              </a:spcAft>
              <a:buSzPts val="1600"/>
              <a:buChar char="●"/>
              <a:defRPr/>
            </a:lvl1pPr>
            <a:lvl2pPr indent="-330200" lvl="1" marL="914400">
              <a:spcBef>
                <a:spcPts val="1100"/>
              </a:spcBef>
              <a:spcAft>
                <a:spcPts val="0"/>
              </a:spcAft>
              <a:buSzPts val="1600"/>
              <a:buChar char="○"/>
              <a:defRPr/>
            </a:lvl2pPr>
            <a:lvl3pPr indent="-330200" lvl="2" marL="1371600">
              <a:spcBef>
                <a:spcPts val="1100"/>
              </a:spcBef>
              <a:spcAft>
                <a:spcPts val="0"/>
              </a:spcAft>
              <a:buSzPts val="1600"/>
              <a:buChar char="■"/>
              <a:defRPr/>
            </a:lvl3pPr>
            <a:lvl4pPr indent="-330200" lvl="3" marL="1828800">
              <a:spcBef>
                <a:spcPts val="1100"/>
              </a:spcBef>
              <a:spcAft>
                <a:spcPts val="0"/>
              </a:spcAft>
              <a:buSzPts val="1600"/>
              <a:buChar char="●"/>
              <a:defRPr/>
            </a:lvl4pPr>
            <a:lvl5pPr indent="-330200" lvl="4" marL="2286000">
              <a:spcBef>
                <a:spcPts val="1100"/>
              </a:spcBef>
              <a:spcAft>
                <a:spcPts val="0"/>
              </a:spcAft>
              <a:buSzPts val="1600"/>
              <a:buChar char="○"/>
              <a:defRPr/>
            </a:lvl5pPr>
            <a:lvl6pPr indent="-330200" lvl="5" marL="2743200">
              <a:spcBef>
                <a:spcPts val="1100"/>
              </a:spcBef>
              <a:spcAft>
                <a:spcPts val="0"/>
              </a:spcAft>
              <a:buSzPts val="1600"/>
              <a:buChar char="■"/>
              <a:defRPr/>
            </a:lvl6pPr>
            <a:lvl7pPr indent="-330200" lvl="6" marL="3200400">
              <a:spcBef>
                <a:spcPts val="1100"/>
              </a:spcBef>
              <a:spcAft>
                <a:spcPts val="0"/>
              </a:spcAft>
              <a:buSzPts val="1600"/>
              <a:buChar char="●"/>
              <a:defRPr/>
            </a:lvl7pPr>
            <a:lvl8pPr indent="-330200" lvl="7" marL="3657600">
              <a:spcBef>
                <a:spcPts val="1100"/>
              </a:spcBef>
              <a:spcAft>
                <a:spcPts val="0"/>
              </a:spcAft>
              <a:buSzPts val="1600"/>
              <a:buChar char="○"/>
              <a:defRPr/>
            </a:lvl8pPr>
            <a:lvl9pPr indent="-330200" lvl="8" marL="4114800">
              <a:spcBef>
                <a:spcPts val="1100"/>
              </a:spcBef>
              <a:spcAft>
                <a:spcPts val="1100"/>
              </a:spcAft>
              <a:buSzPts val="1600"/>
              <a:buChar char="■"/>
              <a:defRPr/>
            </a:lvl9pPr>
          </a:lstStyle>
          <a:p/>
        </p:txBody>
      </p:sp>
      <p:sp>
        <p:nvSpPr>
          <p:cNvPr id="609" name="Google Shape;609;g37a2d7ecb02_0_599"/>
          <p:cNvSpPr/>
          <p:nvPr>
            <p:ph idx="2" type="pic"/>
          </p:nvPr>
        </p:nvSpPr>
        <p:spPr>
          <a:xfrm>
            <a:off x="6404765" y="1511067"/>
            <a:ext cx="5368500" cy="3190500"/>
          </a:xfrm>
          <a:prstGeom prst="rect">
            <a:avLst/>
          </a:prstGeom>
          <a:noFill/>
          <a:ln>
            <a:noFill/>
          </a:ln>
        </p:spPr>
      </p:sp>
      <p:sp>
        <p:nvSpPr>
          <p:cNvPr id="610" name="Google Shape;610;g37a2d7ecb02_0_599"/>
          <p:cNvSpPr/>
          <p:nvPr>
            <p:ph idx="3" type="pic"/>
          </p:nvPr>
        </p:nvSpPr>
        <p:spPr>
          <a:xfrm>
            <a:off x="415525" y="1511067"/>
            <a:ext cx="5368500" cy="3190500"/>
          </a:xfrm>
          <a:prstGeom prst="rect">
            <a:avLst/>
          </a:prstGeom>
          <a:noFill/>
          <a:ln>
            <a:noFill/>
          </a:ln>
        </p:spPr>
      </p:sp>
      <p:sp>
        <p:nvSpPr>
          <p:cNvPr id="611" name="Google Shape;611;g37a2d7ecb02_0_599"/>
          <p:cNvSpPr txBox="1"/>
          <p:nvPr>
            <p:ph idx="4" type="body"/>
          </p:nvPr>
        </p:nvSpPr>
        <p:spPr>
          <a:xfrm>
            <a:off x="6404765" y="5440300"/>
            <a:ext cx="5368500" cy="1234800"/>
          </a:xfrm>
          <a:prstGeom prst="rect">
            <a:avLst/>
          </a:prstGeom>
        </p:spPr>
        <p:txBody>
          <a:bodyPr anchorCtr="0" anchor="t" bIns="121875" lIns="121875" spcFirstLastPara="1" rIns="121875" wrap="square" tIns="121875">
            <a:spAutoFit/>
          </a:bodyPr>
          <a:lstStyle>
            <a:lvl1pPr indent="-330200" lvl="0" marL="457200">
              <a:spcBef>
                <a:spcPts val="0"/>
              </a:spcBef>
              <a:spcAft>
                <a:spcPts val="0"/>
              </a:spcAft>
              <a:buSzPts val="1600"/>
              <a:buChar char="●"/>
              <a:defRPr/>
            </a:lvl1pPr>
            <a:lvl2pPr indent="-330200" lvl="1" marL="914400">
              <a:spcBef>
                <a:spcPts val="1100"/>
              </a:spcBef>
              <a:spcAft>
                <a:spcPts val="0"/>
              </a:spcAft>
              <a:buSzPts val="1600"/>
              <a:buChar char="○"/>
              <a:defRPr/>
            </a:lvl2pPr>
            <a:lvl3pPr indent="-330200" lvl="2" marL="1371600">
              <a:spcBef>
                <a:spcPts val="1100"/>
              </a:spcBef>
              <a:spcAft>
                <a:spcPts val="0"/>
              </a:spcAft>
              <a:buSzPts val="1600"/>
              <a:buChar char="■"/>
              <a:defRPr/>
            </a:lvl3pPr>
            <a:lvl4pPr indent="-330200" lvl="3" marL="1828800">
              <a:spcBef>
                <a:spcPts val="1100"/>
              </a:spcBef>
              <a:spcAft>
                <a:spcPts val="0"/>
              </a:spcAft>
              <a:buSzPts val="1600"/>
              <a:buChar char="●"/>
              <a:defRPr/>
            </a:lvl4pPr>
            <a:lvl5pPr indent="-330200" lvl="4" marL="2286000">
              <a:spcBef>
                <a:spcPts val="1100"/>
              </a:spcBef>
              <a:spcAft>
                <a:spcPts val="0"/>
              </a:spcAft>
              <a:buSzPts val="1600"/>
              <a:buChar char="○"/>
              <a:defRPr/>
            </a:lvl5pPr>
            <a:lvl6pPr indent="-330200" lvl="5" marL="2743200">
              <a:spcBef>
                <a:spcPts val="1100"/>
              </a:spcBef>
              <a:spcAft>
                <a:spcPts val="0"/>
              </a:spcAft>
              <a:buSzPts val="1600"/>
              <a:buChar char="■"/>
              <a:defRPr/>
            </a:lvl6pPr>
            <a:lvl7pPr indent="-330200" lvl="6" marL="3200400">
              <a:spcBef>
                <a:spcPts val="1100"/>
              </a:spcBef>
              <a:spcAft>
                <a:spcPts val="0"/>
              </a:spcAft>
              <a:buSzPts val="1600"/>
              <a:buChar char="●"/>
              <a:defRPr/>
            </a:lvl7pPr>
            <a:lvl8pPr indent="-330200" lvl="7" marL="3657600">
              <a:spcBef>
                <a:spcPts val="1100"/>
              </a:spcBef>
              <a:spcAft>
                <a:spcPts val="0"/>
              </a:spcAft>
              <a:buSzPts val="1600"/>
              <a:buChar char="○"/>
              <a:defRPr/>
            </a:lvl8pPr>
            <a:lvl9pPr indent="-330200" lvl="8" marL="4114800">
              <a:spcBef>
                <a:spcPts val="1100"/>
              </a:spcBef>
              <a:spcAft>
                <a:spcPts val="1100"/>
              </a:spcAft>
              <a:buSzPts val="1600"/>
              <a:buChar char="■"/>
              <a:defRPr/>
            </a:lvl9pPr>
          </a:lstStyle>
          <a:p/>
        </p:txBody>
      </p:sp>
      <p:sp>
        <p:nvSpPr>
          <p:cNvPr id="612" name="Google Shape;612;g37a2d7ecb02_0_599"/>
          <p:cNvSpPr txBox="1"/>
          <p:nvPr>
            <p:ph type="title"/>
          </p:nvPr>
        </p:nvSpPr>
        <p:spPr>
          <a:xfrm>
            <a:off x="415492" y="593367"/>
            <a:ext cx="11357700" cy="763500"/>
          </a:xfrm>
          <a:prstGeom prst="rect">
            <a:avLst/>
          </a:prstGeom>
        </p:spPr>
        <p:txBody>
          <a:bodyPr anchorCtr="0" anchor="t" bIns="121875" lIns="121875" spcFirstLastPara="1" rIns="121875" wrap="square" tIns="121875">
            <a:sp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
        <p:nvSpPr>
          <p:cNvPr id="613" name="Google Shape;613;g37a2d7ecb02_0_599"/>
          <p:cNvSpPr txBox="1"/>
          <p:nvPr>
            <p:ph idx="5" type="subTitle"/>
          </p:nvPr>
        </p:nvSpPr>
        <p:spPr>
          <a:xfrm>
            <a:off x="415525" y="4777200"/>
            <a:ext cx="5368500" cy="641700"/>
          </a:xfrm>
          <a:prstGeom prst="rect">
            <a:avLst/>
          </a:prstGeom>
        </p:spPr>
        <p:txBody>
          <a:bodyPr anchorCtr="0" anchor="t" bIns="121875" lIns="121875" spcFirstLastPara="1" rIns="121875" wrap="square" tIns="121875">
            <a:noAutofit/>
          </a:bodyPr>
          <a:lstStyle>
            <a:lvl1pPr lvl="0">
              <a:lnSpc>
                <a:spcPct val="100000"/>
              </a:lnSpc>
              <a:spcBef>
                <a:spcPts val="0"/>
              </a:spcBef>
              <a:spcAft>
                <a:spcPts val="0"/>
              </a:spcAft>
              <a:buSzPts val="1600"/>
              <a:buNone/>
              <a:defRPr/>
            </a:lvl1pPr>
            <a:lvl2pPr lvl="1">
              <a:lnSpc>
                <a:spcPct val="100000"/>
              </a:lnSpc>
              <a:spcBef>
                <a:spcPts val="1100"/>
              </a:spcBef>
              <a:spcAft>
                <a:spcPts val="0"/>
              </a:spcAft>
              <a:buSzPts val="2400"/>
              <a:buNone/>
              <a:defRPr sz="2400"/>
            </a:lvl2pPr>
            <a:lvl3pPr lvl="2">
              <a:lnSpc>
                <a:spcPct val="100000"/>
              </a:lnSpc>
              <a:spcBef>
                <a:spcPts val="1100"/>
              </a:spcBef>
              <a:spcAft>
                <a:spcPts val="0"/>
              </a:spcAft>
              <a:buSzPts val="2400"/>
              <a:buNone/>
              <a:defRPr sz="2400"/>
            </a:lvl3pPr>
            <a:lvl4pPr lvl="3">
              <a:lnSpc>
                <a:spcPct val="100000"/>
              </a:lnSpc>
              <a:spcBef>
                <a:spcPts val="1100"/>
              </a:spcBef>
              <a:spcAft>
                <a:spcPts val="0"/>
              </a:spcAft>
              <a:buSzPts val="2400"/>
              <a:buNone/>
              <a:defRPr sz="2400"/>
            </a:lvl4pPr>
            <a:lvl5pPr lvl="4">
              <a:lnSpc>
                <a:spcPct val="100000"/>
              </a:lnSpc>
              <a:spcBef>
                <a:spcPts val="1100"/>
              </a:spcBef>
              <a:spcAft>
                <a:spcPts val="0"/>
              </a:spcAft>
              <a:buSzPts val="2400"/>
              <a:buNone/>
              <a:defRPr sz="2400"/>
            </a:lvl5pPr>
            <a:lvl6pPr lvl="5">
              <a:lnSpc>
                <a:spcPct val="100000"/>
              </a:lnSpc>
              <a:spcBef>
                <a:spcPts val="1100"/>
              </a:spcBef>
              <a:spcAft>
                <a:spcPts val="0"/>
              </a:spcAft>
              <a:buSzPts val="2400"/>
              <a:buNone/>
              <a:defRPr sz="2400"/>
            </a:lvl6pPr>
            <a:lvl7pPr lvl="6">
              <a:lnSpc>
                <a:spcPct val="100000"/>
              </a:lnSpc>
              <a:spcBef>
                <a:spcPts val="1100"/>
              </a:spcBef>
              <a:spcAft>
                <a:spcPts val="0"/>
              </a:spcAft>
              <a:buSzPts val="2400"/>
              <a:buNone/>
              <a:defRPr sz="2400"/>
            </a:lvl7pPr>
            <a:lvl8pPr lvl="7">
              <a:lnSpc>
                <a:spcPct val="100000"/>
              </a:lnSpc>
              <a:spcBef>
                <a:spcPts val="1100"/>
              </a:spcBef>
              <a:spcAft>
                <a:spcPts val="0"/>
              </a:spcAft>
              <a:buSzPts val="2400"/>
              <a:buNone/>
              <a:defRPr sz="2400"/>
            </a:lvl8pPr>
            <a:lvl9pPr lvl="8">
              <a:lnSpc>
                <a:spcPct val="100000"/>
              </a:lnSpc>
              <a:spcBef>
                <a:spcPts val="1100"/>
              </a:spcBef>
              <a:spcAft>
                <a:spcPts val="0"/>
              </a:spcAft>
              <a:buSzPts val="2400"/>
              <a:buNone/>
              <a:defRPr sz="2400"/>
            </a:lvl9pPr>
          </a:lstStyle>
          <a:p/>
        </p:txBody>
      </p:sp>
      <p:sp>
        <p:nvSpPr>
          <p:cNvPr id="614" name="Google Shape;614;g37a2d7ecb02_0_599"/>
          <p:cNvSpPr txBox="1"/>
          <p:nvPr>
            <p:ph idx="6" type="subTitle"/>
          </p:nvPr>
        </p:nvSpPr>
        <p:spPr>
          <a:xfrm>
            <a:off x="6404765" y="4777200"/>
            <a:ext cx="5368500" cy="641700"/>
          </a:xfrm>
          <a:prstGeom prst="rect">
            <a:avLst/>
          </a:prstGeom>
        </p:spPr>
        <p:txBody>
          <a:bodyPr anchorCtr="0" anchor="t" bIns="121875" lIns="121875" spcFirstLastPara="1" rIns="121875" wrap="square" tIns="121875">
            <a:noAutofit/>
          </a:bodyPr>
          <a:lstStyle>
            <a:lvl1pPr lvl="0">
              <a:lnSpc>
                <a:spcPct val="100000"/>
              </a:lnSpc>
              <a:spcBef>
                <a:spcPts val="0"/>
              </a:spcBef>
              <a:spcAft>
                <a:spcPts val="0"/>
              </a:spcAft>
              <a:buSzPts val="1600"/>
              <a:buNone/>
              <a:defRPr/>
            </a:lvl1pPr>
            <a:lvl2pPr lvl="1">
              <a:lnSpc>
                <a:spcPct val="100000"/>
              </a:lnSpc>
              <a:spcBef>
                <a:spcPts val="1100"/>
              </a:spcBef>
              <a:spcAft>
                <a:spcPts val="0"/>
              </a:spcAft>
              <a:buSzPts val="2400"/>
              <a:buNone/>
              <a:defRPr sz="2400"/>
            </a:lvl2pPr>
            <a:lvl3pPr lvl="2">
              <a:lnSpc>
                <a:spcPct val="100000"/>
              </a:lnSpc>
              <a:spcBef>
                <a:spcPts val="1100"/>
              </a:spcBef>
              <a:spcAft>
                <a:spcPts val="0"/>
              </a:spcAft>
              <a:buSzPts val="2400"/>
              <a:buNone/>
              <a:defRPr sz="2400"/>
            </a:lvl3pPr>
            <a:lvl4pPr lvl="3">
              <a:lnSpc>
                <a:spcPct val="100000"/>
              </a:lnSpc>
              <a:spcBef>
                <a:spcPts val="1100"/>
              </a:spcBef>
              <a:spcAft>
                <a:spcPts val="0"/>
              </a:spcAft>
              <a:buSzPts val="2400"/>
              <a:buNone/>
              <a:defRPr sz="2400"/>
            </a:lvl4pPr>
            <a:lvl5pPr lvl="4">
              <a:lnSpc>
                <a:spcPct val="100000"/>
              </a:lnSpc>
              <a:spcBef>
                <a:spcPts val="1100"/>
              </a:spcBef>
              <a:spcAft>
                <a:spcPts val="0"/>
              </a:spcAft>
              <a:buSzPts val="2400"/>
              <a:buNone/>
              <a:defRPr sz="2400"/>
            </a:lvl5pPr>
            <a:lvl6pPr lvl="5">
              <a:lnSpc>
                <a:spcPct val="100000"/>
              </a:lnSpc>
              <a:spcBef>
                <a:spcPts val="1100"/>
              </a:spcBef>
              <a:spcAft>
                <a:spcPts val="0"/>
              </a:spcAft>
              <a:buSzPts val="2400"/>
              <a:buNone/>
              <a:defRPr sz="2400"/>
            </a:lvl6pPr>
            <a:lvl7pPr lvl="6">
              <a:lnSpc>
                <a:spcPct val="100000"/>
              </a:lnSpc>
              <a:spcBef>
                <a:spcPts val="1100"/>
              </a:spcBef>
              <a:spcAft>
                <a:spcPts val="0"/>
              </a:spcAft>
              <a:buSzPts val="2400"/>
              <a:buNone/>
              <a:defRPr sz="2400"/>
            </a:lvl7pPr>
            <a:lvl8pPr lvl="7">
              <a:lnSpc>
                <a:spcPct val="100000"/>
              </a:lnSpc>
              <a:spcBef>
                <a:spcPts val="1100"/>
              </a:spcBef>
              <a:spcAft>
                <a:spcPts val="0"/>
              </a:spcAft>
              <a:buSzPts val="2400"/>
              <a:buNone/>
              <a:defRPr sz="2400"/>
            </a:lvl8pPr>
            <a:lvl9pPr lvl="8">
              <a:lnSpc>
                <a:spcPct val="100000"/>
              </a:lnSpc>
              <a:spcBef>
                <a:spcPts val="1100"/>
              </a:spcBef>
              <a:spcAft>
                <a:spcPts val="0"/>
              </a:spcAft>
              <a:buSzPts val="2400"/>
              <a:buNone/>
              <a:defRPr sz="2400"/>
            </a:lvl9pPr>
          </a:lstStyle>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storyboards">
  <p:cSld name="Three storyboards">
    <p:spTree>
      <p:nvGrpSpPr>
        <p:cNvPr id="615" name="Shape 615"/>
        <p:cNvGrpSpPr/>
        <p:nvPr/>
      </p:nvGrpSpPr>
      <p:grpSpPr>
        <a:xfrm>
          <a:off x="0" y="0"/>
          <a:ext cx="0" cy="0"/>
          <a:chOff x="0" y="0"/>
          <a:chExt cx="0" cy="0"/>
        </a:xfrm>
      </p:grpSpPr>
      <p:sp>
        <p:nvSpPr>
          <p:cNvPr id="616" name="Google Shape;616;g37a2d7ecb02_0_607"/>
          <p:cNvSpPr txBox="1"/>
          <p:nvPr>
            <p:ph idx="1" type="body"/>
          </p:nvPr>
        </p:nvSpPr>
        <p:spPr>
          <a:xfrm>
            <a:off x="415492" y="5215600"/>
            <a:ext cx="3501900" cy="1358100"/>
          </a:xfrm>
          <a:prstGeom prst="rect">
            <a:avLst/>
          </a:prstGeom>
        </p:spPr>
        <p:txBody>
          <a:bodyPr anchorCtr="0" anchor="t" bIns="121875" lIns="121875" spcFirstLastPara="1" rIns="121875" wrap="square" tIns="121875">
            <a:spAutoFit/>
          </a:bodyPr>
          <a:lstStyle>
            <a:lvl1pPr indent="-330200" lvl="0" marL="457200">
              <a:spcBef>
                <a:spcPts val="0"/>
              </a:spcBef>
              <a:spcAft>
                <a:spcPts val="0"/>
              </a:spcAft>
              <a:buSzPts val="1600"/>
              <a:buChar char="●"/>
              <a:defRPr/>
            </a:lvl1pPr>
            <a:lvl2pPr indent="-330200" lvl="1" marL="914400">
              <a:spcBef>
                <a:spcPts val="1100"/>
              </a:spcBef>
              <a:spcAft>
                <a:spcPts val="0"/>
              </a:spcAft>
              <a:buSzPts val="1600"/>
              <a:buChar char="○"/>
              <a:defRPr/>
            </a:lvl2pPr>
            <a:lvl3pPr indent="-330200" lvl="2" marL="1371600">
              <a:spcBef>
                <a:spcPts val="1100"/>
              </a:spcBef>
              <a:spcAft>
                <a:spcPts val="0"/>
              </a:spcAft>
              <a:buSzPts val="1600"/>
              <a:buChar char="■"/>
              <a:defRPr/>
            </a:lvl3pPr>
            <a:lvl4pPr indent="-330200" lvl="3" marL="1828800">
              <a:spcBef>
                <a:spcPts val="1100"/>
              </a:spcBef>
              <a:spcAft>
                <a:spcPts val="0"/>
              </a:spcAft>
              <a:buSzPts val="1600"/>
              <a:buChar char="●"/>
              <a:defRPr/>
            </a:lvl4pPr>
            <a:lvl5pPr indent="-330200" lvl="4" marL="2286000">
              <a:spcBef>
                <a:spcPts val="1100"/>
              </a:spcBef>
              <a:spcAft>
                <a:spcPts val="0"/>
              </a:spcAft>
              <a:buSzPts val="1600"/>
              <a:buChar char="○"/>
              <a:defRPr/>
            </a:lvl5pPr>
            <a:lvl6pPr indent="-330200" lvl="5" marL="2743200">
              <a:spcBef>
                <a:spcPts val="1100"/>
              </a:spcBef>
              <a:spcAft>
                <a:spcPts val="0"/>
              </a:spcAft>
              <a:buSzPts val="1600"/>
              <a:buChar char="■"/>
              <a:defRPr/>
            </a:lvl6pPr>
            <a:lvl7pPr indent="-330200" lvl="6" marL="3200400">
              <a:spcBef>
                <a:spcPts val="1100"/>
              </a:spcBef>
              <a:spcAft>
                <a:spcPts val="0"/>
              </a:spcAft>
              <a:buSzPts val="1600"/>
              <a:buChar char="●"/>
              <a:defRPr/>
            </a:lvl7pPr>
            <a:lvl8pPr indent="-330200" lvl="7" marL="3657600">
              <a:spcBef>
                <a:spcPts val="1100"/>
              </a:spcBef>
              <a:spcAft>
                <a:spcPts val="0"/>
              </a:spcAft>
              <a:buSzPts val="1600"/>
              <a:buChar char="○"/>
              <a:defRPr/>
            </a:lvl8pPr>
            <a:lvl9pPr indent="-330200" lvl="8" marL="4114800">
              <a:spcBef>
                <a:spcPts val="1100"/>
              </a:spcBef>
              <a:spcAft>
                <a:spcPts val="1100"/>
              </a:spcAft>
              <a:buSzPts val="1600"/>
              <a:buChar char="■"/>
              <a:defRPr/>
            </a:lvl9pPr>
          </a:lstStyle>
          <a:p/>
        </p:txBody>
      </p:sp>
      <p:sp>
        <p:nvSpPr>
          <p:cNvPr id="617" name="Google Shape;617;g37a2d7ecb02_0_607"/>
          <p:cNvSpPr/>
          <p:nvPr>
            <p:ph idx="2" type="pic"/>
          </p:nvPr>
        </p:nvSpPr>
        <p:spPr>
          <a:xfrm>
            <a:off x="8271479" y="1504433"/>
            <a:ext cx="3501900" cy="3030900"/>
          </a:xfrm>
          <a:prstGeom prst="rect">
            <a:avLst/>
          </a:prstGeom>
          <a:noFill/>
          <a:ln>
            <a:noFill/>
          </a:ln>
        </p:spPr>
      </p:sp>
      <p:sp>
        <p:nvSpPr>
          <p:cNvPr id="618" name="Google Shape;618;g37a2d7ecb02_0_607"/>
          <p:cNvSpPr/>
          <p:nvPr>
            <p:ph idx="3" type="pic"/>
          </p:nvPr>
        </p:nvSpPr>
        <p:spPr>
          <a:xfrm>
            <a:off x="415525" y="1504433"/>
            <a:ext cx="3501900" cy="3030900"/>
          </a:xfrm>
          <a:prstGeom prst="rect">
            <a:avLst/>
          </a:prstGeom>
          <a:noFill/>
          <a:ln>
            <a:noFill/>
          </a:ln>
        </p:spPr>
      </p:sp>
      <p:sp>
        <p:nvSpPr>
          <p:cNvPr id="619" name="Google Shape;619;g37a2d7ecb02_0_607"/>
          <p:cNvSpPr txBox="1"/>
          <p:nvPr>
            <p:ph idx="4" type="body"/>
          </p:nvPr>
        </p:nvSpPr>
        <p:spPr>
          <a:xfrm>
            <a:off x="8271479" y="5215600"/>
            <a:ext cx="3501900" cy="1358100"/>
          </a:xfrm>
          <a:prstGeom prst="rect">
            <a:avLst/>
          </a:prstGeom>
        </p:spPr>
        <p:txBody>
          <a:bodyPr anchorCtr="0" anchor="t" bIns="121875" lIns="121875" spcFirstLastPara="1" rIns="121875" wrap="square" tIns="121875">
            <a:spAutoFit/>
          </a:bodyPr>
          <a:lstStyle>
            <a:lvl1pPr indent="-330200" lvl="0" marL="457200">
              <a:spcBef>
                <a:spcPts val="0"/>
              </a:spcBef>
              <a:spcAft>
                <a:spcPts val="0"/>
              </a:spcAft>
              <a:buSzPts val="1600"/>
              <a:buChar char="●"/>
              <a:defRPr/>
            </a:lvl1pPr>
            <a:lvl2pPr indent="-330200" lvl="1" marL="914400">
              <a:spcBef>
                <a:spcPts val="1100"/>
              </a:spcBef>
              <a:spcAft>
                <a:spcPts val="0"/>
              </a:spcAft>
              <a:buSzPts val="1600"/>
              <a:buChar char="○"/>
              <a:defRPr/>
            </a:lvl2pPr>
            <a:lvl3pPr indent="-330200" lvl="2" marL="1371600">
              <a:spcBef>
                <a:spcPts val="1100"/>
              </a:spcBef>
              <a:spcAft>
                <a:spcPts val="0"/>
              </a:spcAft>
              <a:buSzPts val="1600"/>
              <a:buChar char="■"/>
              <a:defRPr/>
            </a:lvl3pPr>
            <a:lvl4pPr indent="-330200" lvl="3" marL="1828800">
              <a:spcBef>
                <a:spcPts val="1100"/>
              </a:spcBef>
              <a:spcAft>
                <a:spcPts val="0"/>
              </a:spcAft>
              <a:buSzPts val="1600"/>
              <a:buChar char="●"/>
              <a:defRPr/>
            </a:lvl4pPr>
            <a:lvl5pPr indent="-330200" lvl="4" marL="2286000">
              <a:spcBef>
                <a:spcPts val="1100"/>
              </a:spcBef>
              <a:spcAft>
                <a:spcPts val="0"/>
              </a:spcAft>
              <a:buSzPts val="1600"/>
              <a:buChar char="○"/>
              <a:defRPr/>
            </a:lvl5pPr>
            <a:lvl6pPr indent="-330200" lvl="5" marL="2743200">
              <a:spcBef>
                <a:spcPts val="1100"/>
              </a:spcBef>
              <a:spcAft>
                <a:spcPts val="0"/>
              </a:spcAft>
              <a:buSzPts val="1600"/>
              <a:buChar char="■"/>
              <a:defRPr/>
            </a:lvl6pPr>
            <a:lvl7pPr indent="-330200" lvl="6" marL="3200400">
              <a:spcBef>
                <a:spcPts val="1100"/>
              </a:spcBef>
              <a:spcAft>
                <a:spcPts val="0"/>
              </a:spcAft>
              <a:buSzPts val="1600"/>
              <a:buChar char="●"/>
              <a:defRPr/>
            </a:lvl7pPr>
            <a:lvl8pPr indent="-330200" lvl="7" marL="3657600">
              <a:spcBef>
                <a:spcPts val="1100"/>
              </a:spcBef>
              <a:spcAft>
                <a:spcPts val="0"/>
              </a:spcAft>
              <a:buSzPts val="1600"/>
              <a:buChar char="○"/>
              <a:defRPr/>
            </a:lvl8pPr>
            <a:lvl9pPr indent="-330200" lvl="8" marL="4114800">
              <a:spcBef>
                <a:spcPts val="1100"/>
              </a:spcBef>
              <a:spcAft>
                <a:spcPts val="1100"/>
              </a:spcAft>
              <a:buSzPts val="1600"/>
              <a:buChar char="■"/>
              <a:defRPr/>
            </a:lvl9pPr>
          </a:lstStyle>
          <a:p/>
        </p:txBody>
      </p:sp>
      <p:sp>
        <p:nvSpPr>
          <p:cNvPr id="620" name="Google Shape;620;g37a2d7ecb02_0_607"/>
          <p:cNvSpPr/>
          <p:nvPr>
            <p:ph idx="5" type="pic"/>
          </p:nvPr>
        </p:nvSpPr>
        <p:spPr>
          <a:xfrm>
            <a:off x="4339203" y="1504433"/>
            <a:ext cx="3501900" cy="3030900"/>
          </a:xfrm>
          <a:prstGeom prst="rect">
            <a:avLst/>
          </a:prstGeom>
          <a:noFill/>
          <a:ln>
            <a:noFill/>
          </a:ln>
        </p:spPr>
      </p:sp>
      <p:sp>
        <p:nvSpPr>
          <p:cNvPr id="621" name="Google Shape;621;g37a2d7ecb02_0_607"/>
          <p:cNvSpPr txBox="1"/>
          <p:nvPr>
            <p:ph idx="6" type="body"/>
          </p:nvPr>
        </p:nvSpPr>
        <p:spPr>
          <a:xfrm>
            <a:off x="4339203" y="5215600"/>
            <a:ext cx="3501900" cy="1358100"/>
          </a:xfrm>
          <a:prstGeom prst="rect">
            <a:avLst/>
          </a:prstGeom>
        </p:spPr>
        <p:txBody>
          <a:bodyPr anchorCtr="0" anchor="t" bIns="121875" lIns="121875" spcFirstLastPara="1" rIns="121875" wrap="square" tIns="121875">
            <a:spAutoFit/>
          </a:bodyPr>
          <a:lstStyle>
            <a:lvl1pPr indent="-330200" lvl="0" marL="457200">
              <a:spcBef>
                <a:spcPts val="0"/>
              </a:spcBef>
              <a:spcAft>
                <a:spcPts val="0"/>
              </a:spcAft>
              <a:buSzPts val="1600"/>
              <a:buChar char="●"/>
              <a:defRPr/>
            </a:lvl1pPr>
            <a:lvl2pPr indent="-330200" lvl="1" marL="914400">
              <a:spcBef>
                <a:spcPts val="1100"/>
              </a:spcBef>
              <a:spcAft>
                <a:spcPts val="0"/>
              </a:spcAft>
              <a:buSzPts val="1600"/>
              <a:buChar char="○"/>
              <a:defRPr/>
            </a:lvl2pPr>
            <a:lvl3pPr indent="-330200" lvl="2" marL="1371600">
              <a:spcBef>
                <a:spcPts val="1100"/>
              </a:spcBef>
              <a:spcAft>
                <a:spcPts val="0"/>
              </a:spcAft>
              <a:buSzPts val="1600"/>
              <a:buChar char="■"/>
              <a:defRPr/>
            </a:lvl3pPr>
            <a:lvl4pPr indent="-330200" lvl="3" marL="1828800">
              <a:spcBef>
                <a:spcPts val="1100"/>
              </a:spcBef>
              <a:spcAft>
                <a:spcPts val="0"/>
              </a:spcAft>
              <a:buSzPts val="1600"/>
              <a:buChar char="●"/>
              <a:defRPr/>
            </a:lvl4pPr>
            <a:lvl5pPr indent="-330200" lvl="4" marL="2286000">
              <a:spcBef>
                <a:spcPts val="1100"/>
              </a:spcBef>
              <a:spcAft>
                <a:spcPts val="0"/>
              </a:spcAft>
              <a:buSzPts val="1600"/>
              <a:buChar char="○"/>
              <a:defRPr/>
            </a:lvl5pPr>
            <a:lvl6pPr indent="-330200" lvl="5" marL="2743200">
              <a:spcBef>
                <a:spcPts val="1100"/>
              </a:spcBef>
              <a:spcAft>
                <a:spcPts val="0"/>
              </a:spcAft>
              <a:buSzPts val="1600"/>
              <a:buChar char="■"/>
              <a:defRPr/>
            </a:lvl6pPr>
            <a:lvl7pPr indent="-330200" lvl="6" marL="3200400">
              <a:spcBef>
                <a:spcPts val="1100"/>
              </a:spcBef>
              <a:spcAft>
                <a:spcPts val="0"/>
              </a:spcAft>
              <a:buSzPts val="1600"/>
              <a:buChar char="●"/>
              <a:defRPr/>
            </a:lvl7pPr>
            <a:lvl8pPr indent="-330200" lvl="7" marL="3657600">
              <a:spcBef>
                <a:spcPts val="1100"/>
              </a:spcBef>
              <a:spcAft>
                <a:spcPts val="0"/>
              </a:spcAft>
              <a:buSzPts val="1600"/>
              <a:buChar char="○"/>
              <a:defRPr/>
            </a:lvl8pPr>
            <a:lvl9pPr indent="-330200" lvl="8" marL="4114800">
              <a:spcBef>
                <a:spcPts val="1100"/>
              </a:spcBef>
              <a:spcAft>
                <a:spcPts val="1100"/>
              </a:spcAft>
              <a:buSzPts val="1600"/>
              <a:buChar char="■"/>
              <a:defRPr/>
            </a:lvl9pPr>
          </a:lstStyle>
          <a:p/>
        </p:txBody>
      </p:sp>
      <p:sp>
        <p:nvSpPr>
          <p:cNvPr id="622" name="Google Shape;622;g37a2d7ecb02_0_607"/>
          <p:cNvSpPr txBox="1"/>
          <p:nvPr>
            <p:ph type="title"/>
          </p:nvPr>
        </p:nvSpPr>
        <p:spPr>
          <a:xfrm>
            <a:off x="415492" y="593367"/>
            <a:ext cx="11357700" cy="763500"/>
          </a:xfrm>
          <a:prstGeom prst="rect">
            <a:avLst/>
          </a:prstGeom>
        </p:spPr>
        <p:txBody>
          <a:bodyPr anchorCtr="0" anchor="t" bIns="121875" lIns="121875" spcFirstLastPara="1" rIns="121875" wrap="square" tIns="121875">
            <a:sp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
        <p:nvSpPr>
          <p:cNvPr id="623" name="Google Shape;623;g37a2d7ecb02_0_607"/>
          <p:cNvSpPr txBox="1"/>
          <p:nvPr>
            <p:ph idx="7" type="subTitle"/>
          </p:nvPr>
        </p:nvSpPr>
        <p:spPr>
          <a:xfrm>
            <a:off x="415525" y="4574000"/>
            <a:ext cx="3501900" cy="641700"/>
          </a:xfrm>
          <a:prstGeom prst="rect">
            <a:avLst/>
          </a:prstGeom>
        </p:spPr>
        <p:txBody>
          <a:bodyPr anchorCtr="0" anchor="t" bIns="121875" lIns="121875" spcFirstLastPara="1" rIns="121875" wrap="square" tIns="121875">
            <a:noAutofit/>
          </a:bodyPr>
          <a:lstStyle>
            <a:lvl1pPr lvl="0">
              <a:lnSpc>
                <a:spcPct val="100000"/>
              </a:lnSpc>
              <a:spcBef>
                <a:spcPts val="0"/>
              </a:spcBef>
              <a:spcAft>
                <a:spcPts val="0"/>
              </a:spcAft>
              <a:buSzPts val="1600"/>
              <a:buNone/>
              <a:defRPr/>
            </a:lvl1pPr>
            <a:lvl2pPr lvl="1">
              <a:lnSpc>
                <a:spcPct val="100000"/>
              </a:lnSpc>
              <a:spcBef>
                <a:spcPts val="1100"/>
              </a:spcBef>
              <a:spcAft>
                <a:spcPts val="0"/>
              </a:spcAft>
              <a:buSzPts val="2400"/>
              <a:buNone/>
              <a:defRPr sz="2400"/>
            </a:lvl2pPr>
            <a:lvl3pPr lvl="2">
              <a:lnSpc>
                <a:spcPct val="100000"/>
              </a:lnSpc>
              <a:spcBef>
                <a:spcPts val="1100"/>
              </a:spcBef>
              <a:spcAft>
                <a:spcPts val="0"/>
              </a:spcAft>
              <a:buSzPts val="2400"/>
              <a:buNone/>
              <a:defRPr sz="2400"/>
            </a:lvl3pPr>
            <a:lvl4pPr lvl="3">
              <a:lnSpc>
                <a:spcPct val="100000"/>
              </a:lnSpc>
              <a:spcBef>
                <a:spcPts val="1100"/>
              </a:spcBef>
              <a:spcAft>
                <a:spcPts val="0"/>
              </a:spcAft>
              <a:buSzPts val="2400"/>
              <a:buNone/>
              <a:defRPr sz="2400"/>
            </a:lvl4pPr>
            <a:lvl5pPr lvl="4">
              <a:lnSpc>
                <a:spcPct val="100000"/>
              </a:lnSpc>
              <a:spcBef>
                <a:spcPts val="1100"/>
              </a:spcBef>
              <a:spcAft>
                <a:spcPts val="0"/>
              </a:spcAft>
              <a:buSzPts val="2400"/>
              <a:buNone/>
              <a:defRPr sz="2400"/>
            </a:lvl5pPr>
            <a:lvl6pPr lvl="5">
              <a:lnSpc>
                <a:spcPct val="100000"/>
              </a:lnSpc>
              <a:spcBef>
                <a:spcPts val="1100"/>
              </a:spcBef>
              <a:spcAft>
                <a:spcPts val="0"/>
              </a:spcAft>
              <a:buSzPts val="2400"/>
              <a:buNone/>
              <a:defRPr sz="2400"/>
            </a:lvl6pPr>
            <a:lvl7pPr lvl="6">
              <a:lnSpc>
                <a:spcPct val="100000"/>
              </a:lnSpc>
              <a:spcBef>
                <a:spcPts val="1100"/>
              </a:spcBef>
              <a:spcAft>
                <a:spcPts val="0"/>
              </a:spcAft>
              <a:buSzPts val="2400"/>
              <a:buNone/>
              <a:defRPr sz="2400"/>
            </a:lvl7pPr>
            <a:lvl8pPr lvl="7">
              <a:lnSpc>
                <a:spcPct val="100000"/>
              </a:lnSpc>
              <a:spcBef>
                <a:spcPts val="1100"/>
              </a:spcBef>
              <a:spcAft>
                <a:spcPts val="0"/>
              </a:spcAft>
              <a:buSzPts val="2400"/>
              <a:buNone/>
              <a:defRPr sz="2400"/>
            </a:lvl8pPr>
            <a:lvl9pPr lvl="8">
              <a:lnSpc>
                <a:spcPct val="100000"/>
              </a:lnSpc>
              <a:spcBef>
                <a:spcPts val="1100"/>
              </a:spcBef>
              <a:spcAft>
                <a:spcPts val="0"/>
              </a:spcAft>
              <a:buSzPts val="2400"/>
              <a:buNone/>
              <a:defRPr sz="2400"/>
            </a:lvl9pPr>
          </a:lstStyle>
          <a:p/>
        </p:txBody>
      </p:sp>
      <p:sp>
        <p:nvSpPr>
          <p:cNvPr id="624" name="Google Shape;624;g37a2d7ecb02_0_607"/>
          <p:cNvSpPr txBox="1"/>
          <p:nvPr>
            <p:ph idx="8" type="subTitle"/>
          </p:nvPr>
        </p:nvSpPr>
        <p:spPr>
          <a:xfrm>
            <a:off x="8271479" y="4574000"/>
            <a:ext cx="3501900" cy="641700"/>
          </a:xfrm>
          <a:prstGeom prst="rect">
            <a:avLst/>
          </a:prstGeom>
        </p:spPr>
        <p:txBody>
          <a:bodyPr anchorCtr="0" anchor="t" bIns="121875" lIns="121875" spcFirstLastPara="1" rIns="121875" wrap="square" tIns="121875">
            <a:noAutofit/>
          </a:bodyPr>
          <a:lstStyle>
            <a:lvl1pPr lvl="0">
              <a:lnSpc>
                <a:spcPct val="100000"/>
              </a:lnSpc>
              <a:spcBef>
                <a:spcPts val="0"/>
              </a:spcBef>
              <a:spcAft>
                <a:spcPts val="0"/>
              </a:spcAft>
              <a:buSzPts val="1600"/>
              <a:buNone/>
              <a:defRPr/>
            </a:lvl1pPr>
            <a:lvl2pPr lvl="1">
              <a:lnSpc>
                <a:spcPct val="100000"/>
              </a:lnSpc>
              <a:spcBef>
                <a:spcPts val="1100"/>
              </a:spcBef>
              <a:spcAft>
                <a:spcPts val="0"/>
              </a:spcAft>
              <a:buSzPts val="2400"/>
              <a:buNone/>
              <a:defRPr sz="2400"/>
            </a:lvl2pPr>
            <a:lvl3pPr lvl="2">
              <a:lnSpc>
                <a:spcPct val="100000"/>
              </a:lnSpc>
              <a:spcBef>
                <a:spcPts val="1100"/>
              </a:spcBef>
              <a:spcAft>
                <a:spcPts val="0"/>
              </a:spcAft>
              <a:buSzPts val="2400"/>
              <a:buNone/>
              <a:defRPr sz="2400"/>
            </a:lvl3pPr>
            <a:lvl4pPr lvl="3">
              <a:lnSpc>
                <a:spcPct val="100000"/>
              </a:lnSpc>
              <a:spcBef>
                <a:spcPts val="1100"/>
              </a:spcBef>
              <a:spcAft>
                <a:spcPts val="0"/>
              </a:spcAft>
              <a:buSzPts val="2400"/>
              <a:buNone/>
              <a:defRPr sz="2400"/>
            </a:lvl4pPr>
            <a:lvl5pPr lvl="4">
              <a:lnSpc>
                <a:spcPct val="100000"/>
              </a:lnSpc>
              <a:spcBef>
                <a:spcPts val="1100"/>
              </a:spcBef>
              <a:spcAft>
                <a:spcPts val="0"/>
              </a:spcAft>
              <a:buSzPts val="2400"/>
              <a:buNone/>
              <a:defRPr sz="2400"/>
            </a:lvl5pPr>
            <a:lvl6pPr lvl="5">
              <a:lnSpc>
                <a:spcPct val="100000"/>
              </a:lnSpc>
              <a:spcBef>
                <a:spcPts val="1100"/>
              </a:spcBef>
              <a:spcAft>
                <a:spcPts val="0"/>
              </a:spcAft>
              <a:buSzPts val="2400"/>
              <a:buNone/>
              <a:defRPr sz="2400"/>
            </a:lvl6pPr>
            <a:lvl7pPr lvl="6">
              <a:lnSpc>
                <a:spcPct val="100000"/>
              </a:lnSpc>
              <a:spcBef>
                <a:spcPts val="1100"/>
              </a:spcBef>
              <a:spcAft>
                <a:spcPts val="0"/>
              </a:spcAft>
              <a:buSzPts val="2400"/>
              <a:buNone/>
              <a:defRPr sz="2400"/>
            </a:lvl7pPr>
            <a:lvl8pPr lvl="7">
              <a:lnSpc>
                <a:spcPct val="100000"/>
              </a:lnSpc>
              <a:spcBef>
                <a:spcPts val="1100"/>
              </a:spcBef>
              <a:spcAft>
                <a:spcPts val="0"/>
              </a:spcAft>
              <a:buSzPts val="2400"/>
              <a:buNone/>
              <a:defRPr sz="2400"/>
            </a:lvl8pPr>
            <a:lvl9pPr lvl="8">
              <a:lnSpc>
                <a:spcPct val="100000"/>
              </a:lnSpc>
              <a:spcBef>
                <a:spcPts val="1100"/>
              </a:spcBef>
              <a:spcAft>
                <a:spcPts val="0"/>
              </a:spcAft>
              <a:buSzPts val="2400"/>
              <a:buNone/>
              <a:defRPr sz="2400"/>
            </a:lvl9pPr>
          </a:lstStyle>
          <a:p/>
        </p:txBody>
      </p:sp>
      <p:sp>
        <p:nvSpPr>
          <p:cNvPr id="625" name="Google Shape;625;g37a2d7ecb02_0_607"/>
          <p:cNvSpPr txBox="1"/>
          <p:nvPr>
            <p:ph idx="9" type="subTitle"/>
          </p:nvPr>
        </p:nvSpPr>
        <p:spPr>
          <a:xfrm>
            <a:off x="4339203" y="4574000"/>
            <a:ext cx="3501900" cy="641700"/>
          </a:xfrm>
          <a:prstGeom prst="rect">
            <a:avLst/>
          </a:prstGeom>
        </p:spPr>
        <p:txBody>
          <a:bodyPr anchorCtr="0" anchor="t" bIns="121875" lIns="121875" spcFirstLastPara="1" rIns="121875" wrap="square" tIns="121875">
            <a:noAutofit/>
          </a:bodyPr>
          <a:lstStyle>
            <a:lvl1pPr lvl="0">
              <a:lnSpc>
                <a:spcPct val="100000"/>
              </a:lnSpc>
              <a:spcBef>
                <a:spcPts val="0"/>
              </a:spcBef>
              <a:spcAft>
                <a:spcPts val="0"/>
              </a:spcAft>
              <a:buSzPts val="1600"/>
              <a:buNone/>
              <a:defRPr/>
            </a:lvl1pPr>
            <a:lvl2pPr lvl="1">
              <a:lnSpc>
                <a:spcPct val="100000"/>
              </a:lnSpc>
              <a:spcBef>
                <a:spcPts val="1100"/>
              </a:spcBef>
              <a:spcAft>
                <a:spcPts val="0"/>
              </a:spcAft>
              <a:buSzPts val="2400"/>
              <a:buNone/>
              <a:defRPr sz="2400"/>
            </a:lvl2pPr>
            <a:lvl3pPr lvl="2">
              <a:lnSpc>
                <a:spcPct val="100000"/>
              </a:lnSpc>
              <a:spcBef>
                <a:spcPts val="1100"/>
              </a:spcBef>
              <a:spcAft>
                <a:spcPts val="0"/>
              </a:spcAft>
              <a:buSzPts val="2400"/>
              <a:buNone/>
              <a:defRPr sz="2400"/>
            </a:lvl3pPr>
            <a:lvl4pPr lvl="3">
              <a:lnSpc>
                <a:spcPct val="100000"/>
              </a:lnSpc>
              <a:spcBef>
                <a:spcPts val="1100"/>
              </a:spcBef>
              <a:spcAft>
                <a:spcPts val="0"/>
              </a:spcAft>
              <a:buSzPts val="2400"/>
              <a:buNone/>
              <a:defRPr sz="2400"/>
            </a:lvl4pPr>
            <a:lvl5pPr lvl="4">
              <a:lnSpc>
                <a:spcPct val="100000"/>
              </a:lnSpc>
              <a:spcBef>
                <a:spcPts val="1100"/>
              </a:spcBef>
              <a:spcAft>
                <a:spcPts val="0"/>
              </a:spcAft>
              <a:buSzPts val="2400"/>
              <a:buNone/>
              <a:defRPr sz="2400"/>
            </a:lvl5pPr>
            <a:lvl6pPr lvl="5">
              <a:lnSpc>
                <a:spcPct val="100000"/>
              </a:lnSpc>
              <a:spcBef>
                <a:spcPts val="1100"/>
              </a:spcBef>
              <a:spcAft>
                <a:spcPts val="0"/>
              </a:spcAft>
              <a:buSzPts val="2400"/>
              <a:buNone/>
              <a:defRPr sz="2400"/>
            </a:lvl6pPr>
            <a:lvl7pPr lvl="6">
              <a:lnSpc>
                <a:spcPct val="100000"/>
              </a:lnSpc>
              <a:spcBef>
                <a:spcPts val="1100"/>
              </a:spcBef>
              <a:spcAft>
                <a:spcPts val="0"/>
              </a:spcAft>
              <a:buSzPts val="2400"/>
              <a:buNone/>
              <a:defRPr sz="2400"/>
            </a:lvl7pPr>
            <a:lvl8pPr lvl="7">
              <a:lnSpc>
                <a:spcPct val="100000"/>
              </a:lnSpc>
              <a:spcBef>
                <a:spcPts val="1100"/>
              </a:spcBef>
              <a:spcAft>
                <a:spcPts val="0"/>
              </a:spcAft>
              <a:buSzPts val="2400"/>
              <a:buNone/>
              <a:defRPr sz="2400"/>
            </a:lvl8pPr>
            <a:lvl9pPr lvl="8">
              <a:lnSpc>
                <a:spcPct val="100000"/>
              </a:lnSpc>
              <a:spcBef>
                <a:spcPts val="1100"/>
              </a:spcBef>
              <a:spcAft>
                <a:spcPts val="0"/>
              </a:spcAft>
              <a:buSzPts val="2400"/>
              <a:buNone/>
              <a:defRPr sz="2400"/>
            </a:lvl9pPr>
          </a:lstStyle>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only">
  <p:cSld name="Image only">
    <p:spTree>
      <p:nvGrpSpPr>
        <p:cNvPr id="626" name="Shape 626"/>
        <p:cNvGrpSpPr/>
        <p:nvPr/>
      </p:nvGrpSpPr>
      <p:grpSpPr>
        <a:xfrm>
          <a:off x="0" y="0"/>
          <a:ext cx="0" cy="0"/>
          <a:chOff x="0" y="0"/>
          <a:chExt cx="0" cy="0"/>
        </a:xfrm>
      </p:grpSpPr>
      <p:sp>
        <p:nvSpPr>
          <p:cNvPr id="627" name="Google Shape;627;g37a2d7ecb02_0_618"/>
          <p:cNvSpPr/>
          <p:nvPr>
            <p:ph idx="2" type="pic"/>
          </p:nvPr>
        </p:nvSpPr>
        <p:spPr>
          <a:xfrm>
            <a:off x="415492" y="593367"/>
            <a:ext cx="11357700" cy="5624400"/>
          </a:xfrm>
          <a:prstGeom prst="rect">
            <a:avLst/>
          </a:prstGeom>
          <a:noFill/>
          <a:ln>
            <a:noFill/>
          </a:ln>
        </p:spPr>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grid">
  <p:cSld name="Image grid">
    <p:spTree>
      <p:nvGrpSpPr>
        <p:cNvPr id="628" name="Shape 628"/>
        <p:cNvGrpSpPr/>
        <p:nvPr/>
      </p:nvGrpSpPr>
      <p:grpSpPr>
        <a:xfrm>
          <a:off x="0" y="0"/>
          <a:ext cx="0" cy="0"/>
          <a:chOff x="0" y="0"/>
          <a:chExt cx="0" cy="0"/>
        </a:xfrm>
      </p:grpSpPr>
      <p:sp>
        <p:nvSpPr>
          <p:cNvPr id="629" name="Google Shape;629;g37a2d7ecb02_0_620"/>
          <p:cNvSpPr/>
          <p:nvPr>
            <p:ph idx="2" type="pic"/>
          </p:nvPr>
        </p:nvSpPr>
        <p:spPr>
          <a:xfrm>
            <a:off x="4518290" y="158550"/>
            <a:ext cx="2190900" cy="2046900"/>
          </a:xfrm>
          <a:prstGeom prst="rect">
            <a:avLst/>
          </a:prstGeom>
          <a:noFill/>
          <a:ln>
            <a:noFill/>
          </a:ln>
        </p:spPr>
      </p:sp>
      <p:sp>
        <p:nvSpPr>
          <p:cNvPr id="630" name="Google Shape;630;g37a2d7ecb02_0_620"/>
          <p:cNvSpPr/>
          <p:nvPr>
            <p:ph idx="3" type="pic"/>
          </p:nvPr>
        </p:nvSpPr>
        <p:spPr>
          <a:xfrm>
            <a:off x="6926109" y="158550"/>
            <a:ext cx="2190900" cy="2046900"/>
          </a:xfrm>
          <a:prstGeom prst="rect">
            <a:avLst/>
          </a:prstGeom>
          <a:noFill/>
          <a:ln>
            <a:noFill/>
          </a:ln>
        </p:spPr>
      </p:sp>
      <p:sp>
        <p:nvSpPr>
          <p:cNvPr id="631" name="Google Shape;631;g37a2d7ecb02_0_620"/>
          <p:cNvSpPr/>
          <p:nvPr>
            <p:ph idx="4" type="pic"/>
          </p:nvPr>
        </p:nvSpPr>
        <p:spPr>
          <a:xfrm>
            <a:off x="9333929" y="158550"/>
            <a:ext cx="2190900" cy="2046900"/>
          </a:xfrm>
          <a:prstGeom prst="rect">
            <a:avLst/>
          </a:prstGeom>
          <a:noFill/>
          <a:ln>
            <a:noFill/>
          </a:ln>
        </p:spPr>
      </p:sp>
      <p:sp>
        <p:nvSpPr>
          <p:cNvPr id="632" name="Google Shape;632;g37a2d7ecb02_0_620"/>
          <p:cNvSpPr/>
          <p:nvPr>
            <p:ph idx="5" type="pic"/>
          </p:nvPr>
        </p:nvSpPr>
        <p:spPr>
          <a:xfrm>
            <a:off x="4518273" y="2405616"/>
            <a:ext cx="2190900" cy="2046900"/>
          </a:xfrm>
          <a:prstGeom prst="rect">
            <a:avLst/>
          </a:prstGeom>
          <a:noFill/>
          <a:ln>
            <a:noFill/>
          </a:ln>
        </p:spPr>
      </p:sp>
      <p:sp>
        <p:nvSpPr>
          <p:cNvPr id="633" name="Google Shape;633;g37a2d7ecb02_0_620"/>
          <p:cNvSpPr/>
          <p:nvPr>
            <p:ph idx="6" type="pic"/>
          </p:nvPr>
        </p:nvSpPr>
        <p:spPr>
          <a:xfrm>
            <a:off x="6926092" y="2405616"/>
            <a:ext cx="2190900" cy="2046900"/>
          </a:xfrm>
          <a:prstGeom prst="rect">
            <a:avLst/>
          </a:prstGeom>
          <a:noFill/>
          <a:ln>
            <a:noFill/>
          </a:ln>
        </p:spPr>
      </p:sp>
      <p:sp>
        <p:nvSpPr>
          <p:cNvPr id="634" name="Google Shape;634;g37a2d7ecb02_0_620"/>
          <p:cNvSpPr/>
          <p:nvPr>
            <p:ph idx="7" type="pic"/>
          </p:nvPr>
        </p:nvSpPr>
        <p:spPr>
          <a:xfrm>
            <a:off x="9333912" y="2405616"/>
            <a:ext cx="2190900" cy="2046900"/>
          </a:xfrm>
          <a:prstGeom prst="rect">
            <a:avLst/>
          </a:prstGeom>
          <a:noFill/>
          <a:ln>
            <a:noFill/>
          </a:ln>
        </p:spPr>
      </p:sp>
      <p:sp>
        <p:nvSpPr>
          <p:cNvPr id="635" name="Google Shape;635;g37a2d7ecb02_0_620"/>
          <p:cNvSpPr txBox="1"/>
          <p:nvPr>
            <p:ph type="title"/>
          </p:nvPr>
        </p:nvSpPr>
        <p:spPr>
          <a:xfrm>
            <a:off x="468611" y="593367"/>
            <a:ext cx="3461400" cy="2275200"/>
          </a:xfrm>
          <a:prstGeom prst="rect">
            <a:avLst/>
          </a:prstGeom>
        </p:spPr>
        <p:txBody>
          <a:bodyPr anchorCtr="0" anchor="t" bIns="121875" lIns="121875" spcFirstLastPara="1" rIns="121875" wrap="square" tIns="121875">
            <a:sp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
        <p:nvSpPr>
          <p:cNvPr id="636" name="Google Shape;636;g37a2d7ecb02_0_620"/>
          <p:cNvSpPr/>
          <p:nvPr>
            <p:ph idx="8" type="pic"/>
          </p:nvPr>
        </p:nvSpPr>
        <p:spPr>
          <a:xfrm>
            <a:off x="4518273" y="4652649"/>
            <a:ext cx="2190900" cy="2046900"/>
          </a:xfrm>
          <a:prstGeom prst="rect">
            <a:avLst/>
          </a:prstGeom>
          <a:noFill/>
          <a:ln>
            <a:noFill/>
          </a:ln>
        </p:spPr>
      </p:sp>
      <p:sp>
        <p:nvSpPr>
          <p:cNvPr id="637" name="Google Shape;637;g37a2d7ecb02_0_620"/>
          <p:cNvSpPr/>
          <p:nvPr>
            <p:ph idx="9" type="pic"/>
          </p:nvPr>
        </p:nvSpPr>
        <p:spPr>
          <a:xfrm>
            <a:off x="6926092" y="4652649"/>
            <a:ext cx="2190900" cy="2046900"/>
          </a:xfrm>
          <a:prstGeom prst="rect">
            <a:avLst/>
          </a:prstGeom>
          <a:noFill/>
          <a:ln>
            <a:noFill/>
          </a:ln>
        </p:spPr>
      </p:sp>
      <p:sp>
        <p:nvSpPr>
          <p:cNvPr id="638" name="Google Shape;638;g37a2d7ecb02_0_620"/>
          <p:cNvSpPr/>
          <p:nvPr>
            <p:ph idx="13" type="pic"/>
          </p:nvPr>
        </p:nvSpPr>
        <p:spPr>
          <a:xfrm>
            <a:off x="9333912" y="4652649"/>
            <a:ext cx="2190900" cy="2046900"/>
          </a:xfrm>
          <a:prstGeom prst="rect">
            <a:avLst/>
          </a:prstGeom>
          <a:noFill/>
          <a:ln>
            <a:noFill/>
          </a:ln>
        </p:spPr>
      </p:sp>
    </p:spTree>
  </p:cSld>
  <p:clrMapOvr>
    <a:masterClrMapping/>
  </p:clrMapOvr>
  <p:extLst>
    <p:ext uri="{DCECCB84-F9BA-43D5-87BE-67443E8EF086}">
      <p15:sldGuideLst>
        <p15:guide id="1" pos="7416">
          <p15:clr>
            <a:srgbClr val="E46962"/>
          </p15:clr>
        </p15:guide>
      </p15:sldGuideLst>
    </p:ext>
  </p:extLst>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639" name="Shape 639"/>
        <p:cNvGrpSpPr/>
        <p:nvPr/>
      </p:nvGrpSpPr>
      <p:grpSpPr>
        <a:xfrm>
          <a:off x="0" y="0"/>
          <a:ext cx="0" cy="0"/>
          <a:chOff x="0" y="0"/>
          <a:chExt cx="0" cy="0"/>
        </a:xfrm>
      </p:grpSpPr>
      <p:sp>
        <p:nvSpPr>
          <p:cNvPr id="640" name="Google Shape;640;g37a2d7ecb02_0_631"/>
          <p:cNvSpPr txBox="1"/>
          <p:nvPr>
            <p:ph type="title"/>
          </p:nvPr>
        </p:nvSpPr>
        <p:spPr>
          <a:xfrm>
            <a:off x="1522414" y="274638"/>
            <a:ext cx="9144000" cy="10209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
        <p:nvSpPr>
          <p:cNvPr id="641" name="Google Shape;641;g37a2d7ecb02_0_631"/>
          <p:cNvSpPr txBox="1"/>
          <p:nvPr>
            <p:ph idx="1" type="body"/>
          </p:nvPr>
        </p:nvSpPr>
        <p:spPr>
          <a:xfrm>
            <a:off x="1522414" y="1905000"/>
            <a:ext cx="9144000" cy="42672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800"/>
              </a:spcBef>
              <a:spcAft>
                <a:spcPts val="0"/>
              </a:spcAft>
              <a:buClr>
                <a:schemeClr val="lt1"/>
              </a:buClr>
              <a:buSzPts val="1800"/>
              <a:buChar char="●"/>
              <a:defRPr/>
            </a:lvl1pPr>
            <a:lvl2pPr indent="-355600" lvl="1" marL="914400" algn="l">
              <a:lnSpc>
                <a:spcPct val="90000"/>
              </a:lnSpc>
              <a:spcBef>
                <a:spcPts val="600"/>
              </a:spcBef>
              <a:spcAft>
                <a:spcPts val="0"/>
              </a:spcAft>
              <a:buClr>
                <a:schemeClr val="lt1"/>
              </a:buClr>
              <a:buSzPts val="2000"/>
              <a:buChar char="○"/>
              <a:defRPr/>
            </a:lvl2pPr>
            <a:lvl3pPr indent="-342900" lvl="2" marL="1371600" algn="l">
              <a:lnSpc>
                <a:spcPct val="90000"/>
              </a:lnSpc>
              <a:spcBef>
                <a:spcPts val="600"/>
              </a:spcBef>
              <a:spcAft>
                <a:spcPts val="0"/>
              </a:spcAft>
              <a:buClr>
                <a:schemeClr val="lt1"/>
              </a:buClr>
              <a:buSzPts val="1800"/>
              <a:buChar char="■"/>
              <a:defRPr/>
            </a:lvl3pPr>
            <a:lvl4pPr indent="-330200" lvl="3" marL="1828800" algn="l">
              <a:lnSpc>
                <a:spcPct val="90000"/>
              </a:lnSpc>
              <a:spcBef>
                <a:spcPts val="600"/>
              </a:spcBef>
              <a:spcAft>
                <a:spcPts val="0"/>
              </a:spcAft>
              <a:buClr>
                <a:schemeClr val="lt1"/>
              </a:buClr>
              <a:buSzPts val="1600"/>
              <a:buChar char="●"/>
              <a:defRPr/>
            </a:lvl4pPr>
            <a:lvl5pPr indent="-330200" lvl="4" marL="2286000" algn="l">
              <a:lnSpc>
                <a:spcPct val="90000"/>
              </a:lnSpc>
              <a:spcBef>
                <a:spcPts val="600"/>
              </a:spcBef>
              <a:spcAft>
                <a:spcPts val="0"/>
              </a:spcAft>
              <a:buClr>
                <a:schemeClr val="lt1"/>
              </a:buClr>
              <a:buSzPts val="1600"/>
              <a:buChar char="○"/>
              <a:defRPr/>
            </a:lvl5pPr>
            <a:lvl6pPr indent="-330200" lvl="5" marL="2743200" algn="l">
              <a:lnSpc>
                <a:spcPct val="90000"/>
              </a:lnSpc>
              <a:spcBef>
                <a:spcPts val="600"/>
              </a:spcBef>
              <a:spcAft>
                <a:spcPts val="0"/>
              </a:spcAft>
              <a:buClr>
                <a:schemeClr val="lt1"/>
              </a:buClr>
              <a:buSzPts val="1600"/>
              <a:buChar char="■"/>
              <a:defRPr/>
            </a:lvl6pPr>
            <a:lvl7pPr indent="-330200" lvl="6" marL="3200400" algn="l">
              <a:lnSpc>
                <a:spcPct val="90000"/>
              </a:lnSpc>
              <a:spcBef>
                <a:spcPts val="600"/>
              </a:spcBef>
              <a:spcAft>
                <a:spcPts val="0"/>
              </a:spcAft>
              <a:buClr>
                <a:schemeClr val="lt1"/>
              </a:buClr>
              <a:buSzPts val="1600"/>
              <a:buChar char="●"/>
              <a:defRPr/>
            </a:lvl7pPr>
            <a:lvl8pPr indent="-330200" lvl="7" marL="3657600" algn="l">
              <a:lnSpc>
                <a:spcPct val="90000"/>
              </a:lnSpc>
              <a:spcBef>
                <a:spcPts val="600"/>
              </a:spcBef>
              <a:spcAft>
                <a:spcPts val="0"/>
              </a:spcAft>
              <a:buClr>
                <a:schemeClr val="lt1"/>
              </a:buClr>
              <a:buSzPts val="1600"/>
              <a:buChar char="○"/>
              <a:defRPr/>
            </a:lvl8pPr>
            <a:lvl9pPr indent="-330200" lvl="8" marL="4114800" algn="l">
              <a:lnSpc>
                <a:spcPct val="90000"/>
              </a:lnSpc>
              <a:spcBef>
                <a:spcPts val="600"/>
              </a:spcBef>
              <a:spcAft>
                <a:spcPts val="1100"/>
              </a:spcAft>
              <a:buClr>
                <a:schemeClr val="lt1"/>
              </a:buClr>
              <a:buSzPts val="1600"/>
              <a:buChar char="■"/>
              <a:defRPr/>
            </a:lvl9pPr>
          </a:lstStyle>
          <a:p/>
        </p:txBody>
      </p:sp>
      <p:sp>
        <p:nvSpPr>
          <p:cNvPr id="642" name="Google Shape;642;g37a2d7ecb02_0_631"/>
          <p:cNvSpPr txBox="1"/>
          <p:nvPr>
            <p:ph idx="11" type="ftr"/>
          </p:nvPr>
        </p:nvSpPr>
        <p:spPr>
          <a:xfrm>
            <a:off x="1522413" y="6400801"/>
            <a:ext cx="6324600" cy="2763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3" name="Google Shape;643;g37a2d7ecb02_0_631"/>
          <p:cNvSpPr txBox="1"/>
          <p:nvPr>
            <p:ph idx="10" type="dt"/>
          </p:nvPr>
        </p:nvSpPr>
        <p:spPr>
          <a:xfrm>
            <a:off x="8075612" y="6400801"/>
            <a:ext cx="1243800" cy="2763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4" name="Google Shape;644;g37a2d7ecb02_0_631"/>
          <p:cNvSpPr txBox="1"/>
          <p:nvPr>
            <p:ph idx="12" type="sldNum"/>
          </p:nvPr>
        </p:nvSpPr>
        <p:spPr>
          <a:xfrm>
            <a:off x="9523412" y="6400801"/>
            <a:ext cx="1143000" cy="2763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645" name="Shape 645"/>
        <p:cNvGrpSpPr/>
        <p:nvPr/>
      </p:nvGrpSpPr>
      <p:grpSpPr>
        <a:xfrm>
          <a:off x="0" y="0"/>
          <a:ext cx="0" cy="0"/>
          <a:chOff x="0" y="0"/>
          <a:chExt cx="0" cy="0"/>
        </a:xfrm>
      </p:grpSpPr>
      <p:sp>
        <p:nvSpPr>
          <p:cNvPr id="646" name="Google Shape;646;g37a2d7ecb02_0_712"/>
          <p:cNvSpPr txBox="1"/>
          <p:nvPr>
            <p:ph type="title"/>
          </p:nvPr>
        </p:nvSpPr>
        <p:spPr>
          <a:xfrm>
            <a:off x="1522414" y="274638"/>
            <a:ext cx="9144000" cy="10209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
        <p:nvSpPr>
          <p:cNvPr id="647" name="Google Shape;647;g37a2d7ecb02_0_712"/>
          <p:cNvSpPr txBox="1"/>
          <p:nvPr>
            <p:ph idx="1" type="body"/>
          </p:nvPr>
        </p:nvSpPr>
        <p:spPr>
          <a:xfrm>
            <a:off x="1522413" y="1905000"/>
            <a:ext cx="4419600" cy="4267200"/>
          </a:xfrm>
          <a:prstGeom prst="rect">
            <a:avLst/>
          </a:prstGeom>
          <a:noFill/>
          <a:ln>
            <a:noFill/>
          </a:ln>
        </p:spPr>
        <p:txBody>
          <a:bodyPr anchorCtr="0" anchor="t" bIns="45700" lIns="91425" spcFirstLastPara="1" rIns="91425" wrap="square" tIns="45700">
            <a:normAutofit/>
          </a:bodyPr>
          <a:lstStyle>
            <a:lvl1pPr indent="-381000" lvl="0" marL="457200" algn="l">
              <a:lnSpc>
                <a:spcPct val="90000"/>
              </a:lnSpc>
              <a:spcBef>
                <a:spcPts val="1800"/>
              </a:spcBef>
              <a:spcAft>
                <a:spcPts val="0"/>
              </a:spcAft>
              <a:buClr>
                <a:schemeClr val="lt1"/>
              </a:buClr>
              <a:buSzPts val="2400"/>
              <a:buChar char="●"/>
              <a:defRPr sz="2400"/>
            </a:lvl1pPr>
            <a:lvl2pPr indent="-355600" lvl="1" marL="914400" algn="l">
              <a:lnSpc>
                <a:spcPct val="90000"/>
              </a:lnSpc>
              <a:spcBef>
                <a:spcPts val="600"/>
              </a:spcBef>
              <a:spcAft>
                <a:spcPts val="0"/>
              </a:spcAft>
              <a:buClr>
                <a:schemeClr val="lt1"/>
              </a:buClr>
              <a:buSzPts val="2000"/>
              <a:buChar char="○"/>
              <a:defRPr sz="2000"/>
            </a:lvl2pPr>
            <a:lvl3pPr indent="-342900" lvl="2" marL="1371600" algn="l">
              <a:lnSpc>
                <a:spcPct val="90000"/>
              </a:lnSpc>
              <a:spcBef>
                <a:spcPts val="600"/>
              </a:spcBef>
              <a:spcAft>
                <a:spcPts val="0"/>
              </a:spcAft>
              <a:buClr>
                <a:schemeClr val="lt1"/>
              </a:buClr>
              <a:buSzPts val="1800"/>
              <a:buChar char="■"/>
              <a:defRPr sz="1800"/>
            </a:lvl3pPr>
            <a:lvl4pPr indent="-330200" lvl="3" marL="1828800" algn="l">
              <a:lnSpc>
                <a:spcPct val="90000"/>
              </a:lnSpc>
              <a:spcBef>
                <a:spcPts val="600"/>
              </a:spcBef>
              <a:spcAft>
                <a:spcPts val="0"/>
              </a:spcAft>
              <a:buClr>
                <a:schemeClr val="lt1"/>
              </a:buClr>
              <a:buSzPts val="1600"/>
              <a:buChar char="●"/>
              <a:defRPr sz="1600"/>
            </a:lvl4pPr>
            <a:lvl5pPr indent="-330200" lvl="4" marL="2286000" algn="l">
              <a:lnSpc>
                <a:spcPct val="90000"/>
              </a:lnSpc>
              <a:spcBef>
                <a:spcPts val="600"/>
              </a:spcBef>
              <a:spcAft>
                <a:spcPts val="0"/>
              </a:spcAft>
              <a:buClr>
                <a:schemeClr val="lt1"/>
              </a:buClr>
              <a:buSzPts val="1600"/>
              <a:buChar char="○"/>
              <a:defRPr sz="1600"/>
            </a:lvl5pPr>
            <a:lvl6pPr indent="-330200" lvl="5" marL="2743200" algn="l">
              <a:lnSpc>
                <a:spcPct val="90000"/>
              </a:lnSpc>
              <a:spcBef>
                <a:spcPts val="600"/>
              </a:spcBef>
              <a:spcAft>
                <a:spcPts val="0"/>
              </a:spcAft>
              <a:buClr>
                <a:schemeClr val="lt1"/>
              </a:buClr>
              <a:buSzPts val="1600"/>
              <a:buChar char="■"/>
              <a:defRPr sz="1600"/>
            </a:lvl6pPr>
            <a:lvl7pPr indent="-330200" lvl="6" marL="3200400" algn="l">
              <a:lnSpc>
                <a:spcPct val="90000"/>
              </a:lnSpc>
              <a:spcBef>
                <a:spcPts val="600"/>
              </a:spcBef>
              <a:spcAft>
                <a:spcPts val="0"/>
              </a:spcAft>
              <a:buClr>
                <a:schemeClr val="lt1"/>
              </a:buClr>
              <a:buSzPts val="1600"/>
              <a:buChar char="●"/>
              <a:defRPr sz="1600"/>
            </a:lvl7pPr>
            <a:lvl8pPr indent="-330200" lvl="7" marL="3657600" algn="l">
              <a:lnSpc>
                <a:spcPct val="90000"/>
              </a:lnSpc>
              <a:spcBef>
                <a:spcPts val="600"/>
              </a:spcBef>
              <a:spcAft>
                <a:spcPts val="0"/>
              </a:spcAft>
              <a:buClr>
                <a:schemeClr val="lt1"/>
              </a:buClr>
              <a:buSzPts val="1600"/>
              <a:buChar char="○"/>
              <a:defRPr sz="1600"/>
            </a:lvl8pPr>
            <a:lvl9pPr indent="-330200" lvl="8" marL="4114800" algn="l">
              <a:lnSpc>
                <a:spcPct val="90000"/>
              </a:lnSpc>
              <a:spcBef>
                <a:spcPts val="600"/>
              </a:spcBef>
              <a:spcAft>
                <a:spcPts val="1100"/>
              </a:spcAft>
              <a:buClr>
                <a:schemeClr val="lt1"/>
              </a:buClr>
              <a:buSzPts val="1600"/>
              <a:buChar char="■"/>
              <a:defRPr sz="1600"/>
            </a:lvl9pPr>
          </a:lstStyle>
          <a:p/>
        </p:txBody>
      </p:sp>
      <p:sp>
        <p:nvSpPr>
          <p:cNvPr id="648" name="Google Shape;648;g37a2d7ecb02_0_712"/>
          <p:cNvSpPr txBox="1"/>
          <p:nvPr>
            <p:ph idx="2" type="body"/>
          </p:nvPr>
        </p:nvSpPr>
        <p:spPr>
          <a:xfrm>
            <a:off x="6246815" y="1905000"/>
            <a:ext cx="4419600" cy="4267200"/>
          </a:xfrm>
          <a:prstGeom prst="rect">
            <a:avLst/>
          </a:prstGeom>
          <a:noFill/>
          <a:ln>
            <a:noFill/>
          </a:ln>
        </p:spPr>
        <p:txBody>
          <a:bodyPr anchorCtr="0" anchor="t" bIns="45700" lIns="91425" spcFirstLastPara="1" rIns="91425" wrap="square" tIns="45700">
            <a:normAutofit/>
          </a:bodyPr>
          <a:lstStyle>
            <a:lvl1pPr indent="-381000" lvl="0" marL="457200" algn="l">
              <a:lnSpc>
                <a:spcPct val="90000"/>
              </a:lnSpc>
              <a:spcBef>
                <a:spcPts val="1800"/>
              </a:spcBef>
              <a:spcAft>
                <a:spcPts val="0"/>
              </a:spcAft>
              <a:buClr>
                <a:schemeClr val="lt1"/>
              </a:buClr>
              <a:buSzPts val="2400"/>
              <a:buChar char="●"/>
              <a:defRPr sz="2400"/>
            </a:lvl1pPr>
            <a:lvl2pPr indent="-355600" lvl="1" marL="914400" algn="l">
              <a:lnSpc>
                <a:spcPct val="90000"/>
              </a:lnSpc>
              <a:spcBef>
                <a:spcPts val="600"/>
              </a:spcBef>
              <a:spcAft>
                <a:spcPts val="0"/>
              </a:spcAft>
              <a:buClr>
                <a:schemeClr val="lt1"/>
              </a:buClr>
              <a:buSzPts val="2000"/>
              <a:buChar char="○"/>
              <a:defRPr sz="2000"/>
            </a:lvl2pPr>
            <a:lvl3pPr indent="-342900" lvl="2" marL="1371600" algn="l">
              <a:lnSpc>
                <a:spcPct val="90000"/>
              </a:lnSpc>
              <a:spcBef>
                <a:spcPts val="600"/>
              </a:spcBef>
              <a:spcAft>
                <a:spcPts val="0"/>
              </a:spcAft>
              <a:buClr>
                <a:schemeClr val="lt1"/>
              </a:buClr>
              <a:buSzPts val="1800"/>
              <a:buChar char="■"/>
              <a:defRPr sz="1800"/>
            </a:lvl3pPr>
            <a:lvl4pPr indent="-330200" lvl="3" marL="1828800" algn="l">
              <a:lnSpc>
                <a:spcPct val="90000"/>
              </a:lnSpc>
              <a:spcBef>
                <a:spcPts val="600"/>
              </a:spcBef>
              <a:spcAft>
                <a:spcPts val="0"/>
              </a:spcAft>
              <a:buClr>
                <a:schemeClr val="lt1"/>
              </a:buClr>
              <a:buSzPts val="1600"/>
              <a:buChar char="●"/>
              <a:defRPr sz="1600"/>
            </a:lvl4pPr>
            <a:lvl5pPr indent="-330200" lvl="4" marL="2286000" algn="l">
              <a:lnSpc>
                <a:spcPct val="90000"/>
              </a:lnSpc>
              <a:spcBef>
                <a:spcPts val="600"/>
              </a:spcBef>
              <a:spcAft>
                <a:spcPts val="0"/>
              </a:spcAft>
              <a:buClr>
                <a:schemeClr val="lt1"/>
              </a:buClr>
              <a:buSzPts val="1600"/>
              <a:buChar char="○"/>
              <a:defRPr sz="1600"/>
            </a:lvl5pPr>
            <a:lvl6pPr indent="-330200" lvl="5" marL="2743200" algn="l">
              <a:lnSpc>
                <a:spcPct val="90000"/>
              </a:lnSpc>
              <a:spcBef>
                <a:spcPts val="600"/>
              </a:spcBef>
              <a:spcAft>
                <a:spcPts val="0"/>
              </a:spcAft>
              <a:buClr>
                <a:schemeClr val="lt1"/>
              </a:buClr>
              <a:buSzPts val="1600"/>
              <a:buChar char="■"/>
              <a:defRPr sz="1600"/>
            </a:lvl6pPr>
            <a:lvl7pPr indent="-330200" lvl="6" marL="3200400" algn="l">
              <a:lnSpc>
                <a:spcPct val="90000"/>
              </a:lnSpc>
              <a:spcBef>
                <a:spcPts val="600"/>
              </a:spcBef>
              <a:spcAft>
                <a:spcPts val="0"/>
              </a:spcAft>
              <a:buClr>
                <a:schemeClr val="lt1"/>
              </a:buClr>
              <a:buSzPts val="1600"/>
              <a:buChar char="●"/>
              <a:defRPr sz="1600"/>
            </a:lvl7pPr>
            <a:lvl8pPr indent="-330200" lvl="7" marL="3657600" algn="l">
              <a:lnSpc>
                <a:spcPct val="90000"/>
              </a:lnSpc>
              <a:spcBef>
                <a:spcPts val="600"/>
              </a:spcBef>
              <a:spcAft>
                <a:spcPts val="0"/>
              </a:spcAft>
              <a:buClr>
                <a:schemeClr val="lt1"/>
              </a:buClr>
              <a:buSzPts val="1600"/>
              <a:buChar char="○"/>
              <a:defRPr sz="1600"/>
            </a:lvl8pPr>
            <a:lvl9pPr indent="-330200" lvl="8" marL="4114800" algn="l">
              <a:lnSpc>
                <a:spcPct val="90000"/>
              </a:lnSpc>
              <a:spcBef>
                <a:spcPts val="600"/>
              </a:spcBef>
              <a:spcAft>
                <a:spcPts val="1100"/>
              </a:spcAft>
              <a:buClr>
                <a:schemeClr val="lt1"/>
              </a:buClr>
              <a:buSzPts val="1600"/>
              <a:buChar char="■"/>
              <a:defRPr sz="1600"/>
            </a:lvl9pPr>
          </a:lstStyle>
          <a:p/>
        </p:txBody>
      </p:sp>
      <p:sp>
        <p:nvSpPr>
          <p:cNvPr id="649" name="Google Shape;649;g37a2d7ecb02_0_712"/>
          <p:cNvSpPr txBox="1"/>
          <p:nvPr>
            <p:ph idx="11" type="ftr"/>
          </p:nvPr>
        </p:nvSpPr>
        <p:spPr>
          <a:xfrm>
            <a:off x="1522413" y="6400801"/>
            <a:ext cx="6324600" cy="27630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0" name="Google Shape;650;g37a2d7ecb02_0_712"/>
          <p:cNvSpPr txBox="1"/>
          <p:nvPr>
            <p:ph idx="10" type="dt"/>
          </p:nvPr>
        </p:nvSpPr>
        <p:spPr>
          <a:xfrm>
            <a:off x="8075612" y="6400801"/>
            <a:ext cx="1243800" cy="27630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1" name="Google Shape;651;g37a2d7ecb02_0_712"/>
          <p:cNvSpPr txBox="1"/>
          <p:nvPr>
            <p:ph idx="12" type="sldNum"/>
          </p:nvPr>
        </p:nvSpPr>
        <p:spPr>
          <a:xfrm>
            <a:off x="9523412" y="6400801"/>
            <a:ext cx="1143000" cy="27630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ext Steps">
  <p:cSld name="CUSTOM_1_1_1_3_1">
    <p:bg>
      <p:bgPr>
        <a:solidFill>
          <a:srgbClr val="343534"/>
        </a:solidFill>
      </p:bgPr>
    </p:bg>
    <p:spTree>
      <p:nvGrpSpPr>
        <p:cNvPr id="80" name="Shape 80"/>
        <p:cNvGrpSpPr/>
        <p:nvPr/>
      </p:nvGrpSpPr>
      <p:grpSpPr>
        <a:xfrm>
          <a:off x="0" y="0"/>
          <a:ext cx="0" cy="0"/>
          <a:chOff x="0" y="0"/>
          <a:chExt cx="0" cy="0"/>
        </a:xfrm>
      </p:grpSpPr>
      <p:sp>
        <p:nvSpPr>
          <p:cNvPr id="81" name="Google Shape;81;g37a2d7ecb02_0_72"/>
          <p:cNvSpPr txBox="1"/>
          <p:nvPr>
            <p:ph type="title"/>
          </p:nvPr>
        </p:nvSpPr>
        <p:spPr>
          <a:xfrm rot="276774">
            <a:off x="7791945" y="1983932"/>
            <a:ext cx="2831271" cy="661236"/>
          </a:xfrm>
          <a:prstGeom prst="rect">
            <a:avLst/>
          </a:prstGeom>
        </p:spPr>
        <p:txBody>
          <a:bodyPr anchorCtr="0" anchor="t" bIns="121875" lIns="121875" spcFirstLastPara="1" rIns="121875" wrap="square" tIns="121875">
            <a:noAutofit/>
          </a:bodyPr>
          <a:lstStyle>
            <a:lvl1pPr lvl="0">
              <a:spcBef>
                <a:spcPts val="0"/>
              </a:spcBef>
              <a:spcAft>
                <a:spcPts val="0"/>
              </a:spcAft>
              <a:buSzPts val="4000"/>
              <a:buNone/>
              <a:defRPr b="0"/>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
        <p:nvSpPr>
          <p:cNvPr id="82" name="Google Shape;82;g37a2d7ecb02_0_72"/>
          <p:cNvSpPr txBox="1"/>
          <p:nvPr>
            <p:ph idx="1" type="body"/>
          </p:nvPr>
        </p:nvSpPr>
        <p:spPr>
          <a:xfrm rot="274944">
            <a:off x="7728672" y="2721655"/>
            <a:ext cx="2827538" cy="805088"/>
          </a:xfrm>
          <a:prstGeom prst="rect">
            <a:avLst/>
          </a:prstGeom>
        </p:spPr>
        <p:txBody>
          <a:bodyPr anchorCtr="0" anchor="t" bIns="0" lIns="121875" spcFirstLastPara="1" rIns="121875" wrap="square" tIns="0">
            <a:normAutofit/>
          </a:bodyPr>
          <a:lstStyle>
            <a:lvl1pPr indent="-311150" lvl="0" marL="457200">
              <a:lnSpc>
                <a:spcPct val="100000"/>
              </a:lnSpc>
              <a:spcBef>
                <a:spcPts val="0"/>
              </a:spcBef>
              <a:spcAft>
                <a:spcPts val="0"/>
              </a:spcAft>
              <a:buSzPts val="1300"/>
              <a:buChar char="●"/>
              <a:defRPr sz="1300"/>
            </a:lvl1pPr>
            <a:lvl2pPr indent="-311150" lvl="1" marL="914400">
              <a:lnSpc>
                <a:spcPct val="100000"/>
              </a:lnSpc>
              <a:spcBef>
                <a:spcPts val="1100"/>
              </a:spcBef>
              <a:spcAft>
                <a:spcPts val="0"/>
              </a:spcAft>
              <a:buSzPts val="1300"/>
              <a:buChar char="○"/>
              <a:defRPr sz="1300"/>
            </a:lvl2pPr>
            <a:lvl3pPr indent="-311150" lvl="2" marL="1371600">
              <a:lnSpc>
                <a:spcPct val="100000"/>
              </a:lnSpc>
              <a:spcBef>
                <a:spcPts val="1100"/>
              </a:spcBef>
              <a:spcAft>
                <a:spcPts val="0"/>
              </a:spcAft>
              <a:buSzPts val="1300"/>
              <a:buChar char="■"/>
              <a:defRPr sz="1300"/>
            </a:lvl3pPr>
            <a:lvl4pPr indent="-311150" lvl="3" marL="1828800">
              <a:lnSpc>
                <a:spcPct val="100000"/>
              </a:lnSpc>
              <a:spcBef>
                <a:spcPts val="1100"/>
              </a:spcBef>
              <a:spcAft>
                <a:spcPts val="0"/>
              </a:spcAft>
              <a:buSzPts val="1300"/>
              <a:buChar char="●"/>
              <a:defRPr sz="1300"/>
            </a:lvl4pPr>
            <a:lvl5pPr indent="-311150" lvl="4" marL="2286000">
              <a:lnSpc>
                <a:spcPct val="100000"/>
              </a:lnSpc>
              <a:spcBef>
                <a:spcPts val="1100"/>
              </a:spcBef>
              <a:spcAft>
                <a:spcPts val="0"/>
              </a:spcAft>
              <a:buSzPts val="1300"/>
              <a:buChar char="○"/>
              <a:defRPr sz="1300"/>
            </a:lvl5pPr>
            <a:lvl6pPr indent="-311150" lvl="5" marL="2743200">
              <a:lnSpc>
                <a:spcPct val="100000"/>
              </a:lnSpc>
              <a:spcBef>
                <a:spcPts val="1100"/>
              </a:spcBef>
              <a:spcAft>
                <a:spcPts val="0"/>
              </a:spcAft>
              <a:buSzPts val="1300"/>
              <a:buChar char="■"/>
              <a:defRPr sz="1300"/>
            </a:lvl6pPr>
            <a:lvl7pPr indent="-311150" lvl="6" marL="3200400">
              <a:lnSpc>
                <a:spcPct val="100000"/>
              </a:lnSpc>
              <a:spcBef>
                <a:spcPts val="1100"/>
              </a:spcBef>
              <a:spcAft>
                <a:spcPts val="0"/>
              </a:spcAft>
              <a:buSzPts val="1300"/>
              <a:buChar char="●"/>
              <a:defRPr sz="1300"/>
            </a:lvl7pPr>
            <a:lvl8pPr indent="-311150" lvl="7" marL="3657600">
              <a:lnSpc>
                <a:spcPct val="100000"/>
              </a:lnSpc>
              <a:spcBef>
                <a:spcPts val="1100"/>
              </a:spcBef>
              <a:spcAft>
                <a:spcPts val="0"/>
              </a:spcAft>
              <a:buSzPts val="1300"/>
              <a:buChar char="○"/>
              <a:defRPr sz="1300"/>
            </a:lvl8pPr>
            <a:lvl9pPr indent="-311150" lvl="8" marL="4114800">
              <a:lnSpc>
                <a:spcPct val="100000"/>
              </a:lnSpc>
              <a:spcBef>
                <a:spcPts val="1100"/>
              </a:spcBef>
              <a:spcAft>
                <a:spcPts val="1100"/>
              </a:spcAft>
              <a:buSzPts val="1300"/>
              <a:buChar char="■"/>
              <a:defRPr sz="1300"/>
            </a:lvl9pPr>
          </a:lstStyle>
          <a:p/>
        </p:txBody>
      </p:sp>
      <p:sp>
        <p:nvSpPr>
          <p:cNvPr id="83" name="Google Shape;83;g37a2d7ecb02_0_72"/>
          <p:cNvSpPr txBox="1"/>
          <p:nvPr>
            <p:ph idx="2" type="title"/>
          </p:nvPr>
        </p:nvSpPr>
        <p:spPr>
          <a:xfrm rot="-689812">
            <a:off x="4332283" y="1806418"/>
            <a:ext cx="2831206" cy="661248"/>
          </a:xfrm>
          <a:prstGeom prst="rect">
            <a:avLst/>
          </a:prstGeom>
        </p:spPr>
        <p:txBody>
          <a:bodyPr anchorCtr="0" anchor="t" bIns="121875" lIns="121875" spcFirstLastPara="1" rIns="121875" wrap="square" tIns="121875">
            <a:noAutofit/>
          </a:bodyPr>
          <a:lstStyle>
            <a:lvl1pPr lvl="0">
              <a:spcBef>
                <a:spcPts val="0"/>
              </a:spcBef>
              <a:spcAft>
                <a:spcPts val="0"/>
              </a:spcAft>
              <a:buSzPts val="4000"/>
              <a:buNone/>
              <a:defRPr b="0"/>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
        <p:nvSpPr>
          <p:cNvPr id="84" name="Google Shape;84;g37a2d7ecb02_0_72"/>
          <p:cNvSpPr txBox="1"/>
          <p:nvPr>
            <p:ph idx="3" type="body"/>
          </p:nvPr>
        </p:nvSpPr>
        <p:spPr>
          <a:xfrm rot="-691399">
            <a:off x="4495945" y="2530540"/>
            <a:ext cx="2827799" cy="804925"/>
          </a:xfrm>
          <a:prstGeom prst="rect">
            <a:avLst/>
          </a:prstGeom>
        </p:spPr>
        <p:txBody>
          <a:bodyPr anchorCtr="0" anchor="t" bIns="0" lIns="121875" spcFirstLastPara="1" rIns="121875" wrap="square" tIns="0">
            <a:normAutofit/>
          </a:bodyPr>
          <a:lstStyle>
            <a:lvl1pPr indent="-311150" lvl="0" marL="457200">
              <a:lnSpc>
                <a:spcPct val="100000"/>
              </a:lnSpc>
              <a:spcBef>
                <a:spcPts val="0"/>
              </a:spcBef>
              <a:spcAft>
                <a:spcPts val="0"/>
              </a:spcAft>
              <a:buSzPts val="1300"/>
              <a:buChar char="●"/>
              <a:defRPr sz="1300"/>
            </a:lvl1pPr>
            <a:lvl2pPr indent="-311150" lvl="1" marL="914400">
              <a:lnSpc>
                <a:spcPct val="100000"/>
              </a:lnSpc>
              <a:spcBef>
                <a:spcPts val="1100"/>
              </a:spcBef>
              <a:spcAft>
                <a:spcPts val="0"/>
              </a:spcAft>
              <a:buSzPts val="1300"/>
              <a:buChar char="○"/>
              <a:defRPr sz="1300"/>
            </a:lvl2pPr>
            <a:lvl3pPr indent="-311150" lvl="2" marL="1371600">
              <a:lnSpc>
                <a:spcPct val="100000"/>
              </a:lnSpc>
              <a:spcBef>
                <a:spcPts val="1100"/>
              </a:spcBef>
              <a:spcAft>
                <a:spcPts val="0"/>
              </a:spcAft>
              <a:buSzPts val="1300"/>
              <a:buChar char="■"/>
              <a:defRPr sz="1300"/>
            </a:lvl3pPr>
            <a:lvl4pPr indent="-311150" lvl="3" marL="1828800">
              <a:lnSpc>
                <a:spcPct val="100000"/>
              </a:lnSpc>
              <a:spcBef>
                <a:spcPts val="1100"/>
              </a:spcBef>
              <a:spcAft>
                <a:spcPts val="0"/>
              </a:spcAft>
              <a:buSzPts val="1300"/>
              <a:buChar char="●"/>
              <a:defRPr sz="1300"/>
            </a:lvl4pPr>
            <a:lvl5pPr indent="-311150" lvl="4" marL="2286000">
              <a:lnSpc>
                <a:spcPct val="100000"/>
              </a:lnSpc>
              <a:spcBef>
                <a:spcPts val="1100"/>
              </a:spcBef>
              <a:spcAft>
                <a:spcPts val="0"/>
              </a:spcAft>
              <a:buSzPts val="1300"/>
              <a:buChar char="○"/>
              <a:defRPr sz="1300"/>
            </a:lvl5pPr>
            <a:lvl6pPr indent="-311150" lvl="5" marL="2743200">
              <a:lnSpc>
                <a:spcPct val="100000"/>
              </a:lnSpc>
              <a:spcBef>
                <a:spcPts val="1100"/>
              </a:spcBef>
              <a:spcAft>
                <a:spcPts val="0"/>
              </a:spcAft>
              <a:buSzPts val="1300"/>
              <a:buChar char="■"/>
              <a:defRPr sz="1300"/>
            </a:lvl6pPr>
            <a:lvl7pPr indent="-311150" lvl="6" marL="3200400">
              <a:lnSpc>
                <a:spcPct val="100000"/>
              </a:lnSpc>
              <a:spcBef>
                <a:spcPts val="1100"/>
              </a:spcBef>
              <a:spcAft>
                <a:spcPts val="0"/>
              </a:spcAft>
              <a:buSzPts val="1300"/>
              <a:buChar char="●"/>
              <a:defRPr sz="1300"/>
            </a:lvl7pPr>
            <a:lvl8pPr indent="-311150" lvl="7" marL="3657600">
              <a:lnSpc>
                <a:spcPct val="100000"/>
              </a:lnSpc>
              <a:spcBef>
                <a:spcPts val="1100"/>
              </a:spcBef>
              <a:spcAft>
                <a:spcPts val="0"/>
              </a:spcAft>
              <a:buSzPts val="1300"/>
              <a:buChar char="○"/>
              <a:defRPr sz="1300"/>
            </a:lvl8pPr>
            <a:lvl9pPr indent="-311150" lvl="8" marL="4114800">
              <a:lnSpc>
                <a:spcPct val="100000"/>
              </a:lnSpc>
              <a:spcBef>
                <a:spcPts val="1100"/>
              </a:spcBef>
              <a:spcAft>
                <a:spcPts val="1100"/>
              </a:spcAft>
              <a:buSzPts val="1300"/>
              <a:buChar char="■"/>
              <a:defRPr sz="1300"/>
            </a:lvl9pPr>
          </a:lstStyle>
          <a:p/>
        </p:txBody>
      </p:sp>
      <p:sp>
        <p:nvSpPr>
          <p:cNvPr id="85" name="Google Shape;85;g37a2d7ecb02_0_72"/>
          <p:cNvSpPr txBox="1"/>
          <p:nvPr>
            <p:ph idx="4" type="title"/>
          </p:nvPr>
        </p:nvSpPr>
        <p:spPr>
          <a:xfrm>
            <a:off x="678323" y="2402000"/>
            <a:ext cx="3526200" cy="2259300"/>
          </a:xfrm>
          <a:prstGeom prst="rect">
            <a:avLst/>
          </a:prstGeom>
        </p:spPr>
        <p:txBody>
          <a:bodyPr anchorCtr="0" anchor="t" bIns="121875" lIns="121875" spcFirstLastPara="1" rIns="121875" wrap="square" tIns="121875">
            <a:noAutofit/>
          </a:bodyPr>
          <a:lstStyle>
            <a:lvl1pPr lvl="0">
              <a:lnSpc>
                <a:spcPct val="80000"/>
              </a:lnSpc>
              <a:spcBef>
                <a:spcPts val="0"/>
              </a:spcBef>
              <a:spcAft>
                <a:spcPts val="0"/>
              </a:spcAft>
              <a:buClr>
                <a:schemeClr val="accent6"/>
              </a:buClr>
              <a:buSzPts val="8500"/>
              <a:buNone/>
              <a:defRPr b="0" sz="8000">
                <a:solidFill>
                  <a:schemeClr val="accent6"/>
                </a:solidFill>
              </a:defRPr>
            </a:lvl1pPr>
            <a:lvl2pPr lvl="1">
              <a:spcBef>
                <a:spcPts val="0"/>
              </a:spcBef>
              <a:spcAft>
                <a:spcPts val="0"/>
              </a:spcAft>
              <a:buClr>
                <a:schemeClr val="accent6"/>
              </a:buClr>
              <a:buSzPts val="1900"/>
              <a:buNone/>
              <a:defRPr>
                <a:solidFill>
                  <a:schemeClr val="accent6"/>
                </a:solidFill>
              </a:defRPr>
            </a:lvl2pPr>
            <a:lvl3pPr lvl="2">
              <a:spcBef>
                <a:spcPts val="0"/>
              </a:spcBef>
              <a:spcAft>
                <a:spcPts val="0"/>
              </a:spcAft>
              <a:buClr>
                <a:schemeClr val="accent6"/>
              </a:buClr>
              <a:buSzPts val="1900"/>
              <a:buNone/>
              <a:defRPr>
                <a:solidFill>
                  <a:schemeClr val="accent6"/>
                </a:solidFill>
              </a:defRPr>
            </a:lvl3pPr>
            <a:lvl4pPr lvl="3">
              <a:spcBef>
                <a:spcPts val="0"/>
              </a:spcBef>
              <a:spcAft>
                <a:spcPts val="0"/>
              </a:spcAft>
              <a:buClr>
                <a:schemeClr val="accent6"/>
              </a:buClr>
              <a:buSzPts val="1900"/>
              <a:buNone/>
              <a:defRPr>
                <a:solidFill>
                  <a:schemeClr val="accent6"/>
                </a:solidFill>
              </a:defRPr>
            </a:lvl4pPr>
            <a:lvl5pPr lvl="4">
              <a:spcBef>
                <a:spcPts val="0"/>
              </a:spcBef>
              <a:spcAft>
                <a:spcPts val="0"/>
              </a:spcAft>
              <a:buClr>
                <a:schemeClr val="accent6"/>
              </a:buClr>
              <a:buSzPts val="1900"/>
              <a:buNone/>
              <a:defRPr>
                <a:solidFill>
                  <a:schemeClr val="accent6"/>
                </a:solidFill>
              </a:defRPr>
            </a:lvl5pPr>
            <a:lvl6pPr lvl="5">
              <a:spcBef>
                <a:spcPts val="0"/>
              </a:spcBef>
              <a:spcAft>
                <a:spcPts val="0"/>
              </a:spcAft>
              <a:buClr>
                <a:schemeClr val="accent6"/>
              </a:buClr>
              <a:buSzPts val="1900"/>
              <a:buNone/>
              <a:defRPr>
                <a:solidFill>
                  <a:schemeClr val="accent6"/>
                </a:solidFill>
              </a:defRPr>
            </a:lvl6pPr>
            <a:lvl7pPr lvl="6">
              <a:spcBef>
                <a:spcPts val="0"/>
              </a:spcBef>
              <a:spcAft>
                <a:spcPts val="0"/>
              </a:spcAft>
              <a:buClr>
                <a:schemeClr val="accent6"/>
              </a:buClr>
              <a:buSzPts val="1900"/>
              <a:buNone/>
              <a:defRPr>
                <a:solidFill>
                  <a:schemeClr val="accent6"/>
                </a:solidFill>
              </a:defRPr>
            </a:lvl7pPr>
            <a:lvl8pPr lvl="7">
              <a:spcBef>
                <a:spcPts val="0"/>
              </a:spcBef>
              <a:spcAft>
                <a:spcPts val="0"/>
              </a:spcAft>
              <a:buClr>
                <a:schemeClr val="accent6"/>
              </a:buClr>
              <a:buSzPts val="1900"/>
              <a:buNone/>
              <a:defRPr>
                <a:solidFill>
                  <a:schemeClr val="accent6"/>
                </a:solidFill>
              </a:defRPr>
            </a:lvl8pPr>
            <a:lvl9pPr lvl="8">
              <a:spcBef>
                <a:spcPts val="0"/>
              </a:spcBef>
              <a:spcAft>
                <a:spcPts val="0"/>
              </a:spcAft>
              <a:buClr>
                <a:schemeClr val="accent6"/>
              </a:buClr>
              <a:buSzPts val="1900"/>
              <a:buNone/>
              <a:defRPr>
                <a:solidFill>
                  <a:schemeClr val="accent6"/>
                </a:solidFill>
              </a:defRPr>
            </a:lvl9pPr>
          </a:lstStyle>
          <a:p/>
        </p:txBody>
      </p:sp>
      <p:sp>
        <p:nvSpPr>
          <p:cNvPr id="86" name="Google Shape;86;g37a2d7ecb02_0_72"/>
          <p:cNvSpPr/>
          <p:nvPr/>
        </p:nvSpPr>
        <p:spPr>
          <a:xfrm>
            <a:off x="1113310" y="199200"/>
            <a:ext cx="211200" cy="211200"/>
          </a:xfrm>
          <a:prstGeom prst="ellipse">
            <a:avLst/>
          </a:prstGeom>
          <a:solidFill>
            <a:schemeClr val="accent4"/>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87" name="Google Shape;87;g37a2d7ecb02_0_72"/>
          <p:cNvSpPr/>
          <p:nvPr/>
        </p:nvSpPr>
        <p:spPr>
          <a:xfrm>
            <a:off x="4363663" y="199200"/>
            <a:ext cx="211200" cy="211200"/>
          </a:xfrm>
          <a:prstGeom prst="ellipse">
            <a:avLst/>
          </a:prstGeom>
          <a:solidFill>
            <a:schemeClr val="accent4"/>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88" name="Google Shape;88;g37a2d7ecb02_0_72"/>
          <p:cNvSpPr/>
          <p:nvPr/>
        </p:nvSpPr>
        <p:spPr>
          <a:xfrm>
            <a:off x="7614017" y="199200"/>
            <a:ext cx="211200" cy="211200"/>
          </a:xfrm>
          <a:prstGeom prst="ellipse">
            <a:avLst/>
          </a:prstGeom>
          <a:solidFill>
            <a:schemeClr val="accent4"/>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89" name="Google Shape;89;g37a2d7ecb02_0_72"/>
          <p:cNvSpPr/>
          <p:nvPr/>
        </p:nvSpPr>
        <p:spPr>
          <a:xfrm>
            <a:off x="10864370" y="199200"/>
            <a:ext cx="211200" cy="211200"/>
          </a:xfrm>
          <a:prstGeom prst="ellipse">
            <a:avLst/>
          </a:prstGeom>
          <a:solidFill>
            <a:schemeClr val="accent4"/>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cxnSp>
        <p:nvCxnSpPr>
          <p:cNvPr id="90" name="Google Shape;90;g37a2d7ecb02_0_72"/>
          <p:cNvCxnSpPr/>
          <p:nvPr/>
        </p:nvCxnSpPr>
        <p:spPr>
          <a:xfrm>
            <a:off x="0" y="609588"/>
            <a:ext cx="12183900" cy="0"/>
          </a:xfrm>
          <a:prstGeom prst="straightConnector1">
            <a:avLst/>
          </a:prstGeom>
          <a:noFill/>
          <a:ln cap="flat" cmpd="sng" w="9525">
            <a:solidFill>
              <a:schemeClr val="accent4"/>
            </a:solidFill>
            <a:prstDash val="solid"/>
            <a:round/>
            <a:headEnd len="sm" w="sm" type="none"/>
            <a:tailEnd len="sm" w="sm" type="none"/>
          </a:ln>
        </p:spPr>
      </p:cxnSp>
      <p:cxnSp>
        <p:nvCxnSpPr>
          <p:cNvPr id="91" name="Google Shape;91;g37a2d7ecb02_0_72"/>
          <p:cNvCxnSpPr/>
          <p:nvPr/>
        </p:nvCxnSpPr>
        <p:spPr>
          <a:xfrm>
            <a:off x="0" y="699721"/>
            <a:ext cx="12183900" cy="0"/>
          </a:xfrm>
          <a:prstGeom prst="straightConnector1">
            <a:avLst/>
          </a:prstGeom>
          <a:noFill/>
          <a:ln cap="flat" cmpd="sng" w="9525">
            <a:solidFill>
              <a:schemeClr val="accent4"/>
            </a:solidFill>
            <a:prstDash val="solid"/>
            <a:round/>
            <a:headEnd len="sm" w="sm" type="none"/>
            <a:tailEnd len="sm" w="sm" type="none"/>
          </a:ln>
        </p:spPr>
      </p:cxnSp>
      <p:sp>
        <p:nvSpPr>
          <p:cNvPr id="92" name="Google Shape;92;g37a2d7ecb02_0_72"/>
          <p:cNvSpPr txBox="1"/>
          <p:nvPr>
            <p:ph idx="5" type="title"/>
          </p:nvPr>
        </p:nvSpPr>
        <p:spPr>
          <a:xfrm rot="364">
            <a:off x="5436923" y="3738240"/>
            <a:ext cx="2831400" cy="661200"/>
          </a:xfrm>
          <a:prstGeom prst="rect">
            <a:avLst/>
          </a:prstGeom>
        </p:spPr>
        <p:txBody>
          <a:bodyPr anchorCtr="0" anchor="t" bIns="121875" lIns="121875" spcFirstLastPara="1" rIns="121875" wrap="square" tIns="121875">
            <a:noAutofit/>
          </a:bodyPr>
          <a:lstStyle>
            <a:lvl1pPr lvl="0">
              <a:spcBef>
                <a:spcPts val="0"/>
              </a:spcBef>
              <a:spcAft>
                <a:spcPts val="0"/>
              </a:spcAft>
              <a:buSzPts val="4000"/>
              <a:buNone/>
              <a:defRPr b="0"/>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
        <p:nvSpPr>
          <p:cNvPr id="93" name="Google Shape;93;g37a2d7ecb02_0_72"/>
          <p:cNvSpPr txBox="1"/>
          <p:nvPr>
            <p:ph idx="6" type="body"/>
          </p:nvPr>
        </p:nvSpPr>
        <p:spPr>
          <a:xfrm rot="-1094">
            <a:off x="5438712" y="4478733"/>
            <a:ext cx="2827800" cy="804900"/>
          </a:xfrm>
          <a:prstGeom prst="rect">
            <a:avLst/>
          </a:prstGeom>
        </p:spPr>
        <p:txBody>
          <a:bodyPr anchorCtr="0" anchor="t" bIns="0" lIns="121875" spcFirstLastPara="1" rIns="121875" wrap="square" tIns="0">
            <a:normAutofit/>
          </a:bodyPr>
          <a:lstStyle>
            <a:lvl1pPr indent="-311150" lvl="0" marL="457200">
              <a:lnSpc>
                <a:spcPct val="100000"/>
              </a:lnSpc>
              <a:spcBef>
                <a:spcPts val="0"/>
              </a:spcBef>
              <a:spcAft>
                <a:spcPts val="0"/>
              </a:spcAft>
              <a:buSzPts val="1300"/>
              <a:buChar char="●"/>
              <a:defRPr sz="1300"/>
            </a:lvl1pPr>
            <a:lvl2pPr indent="-311150" lvl="1" marL="914400">
              <a:lnSpc>
                <a:spcPct val="100000"/>
              </a:lnSpc>
              <a:spcBef>
                <a:spcPts val="1100"/>
              </a:spcBef>
              <a:spcAft>
                <a:spcPts val="0"/>
              </a:spcAft>
              <a:buSzPts val="1300"/>
              <a:buChar char="○"/>
              <a:defRPr sz="1300"/>
            </a:lvl2pPr>
            <a:lvl3pPr indent="-311150" lvl="2" marL="1371600">
              <a:lnSpc>
                <a:spcPct val="100000"/>
              </a:lnSpc>
              <a:spcBef>
                <a:spcPts val="1100"/>
              </a:spcBef>
              <a:spcAft>
                <a:spcPts val="0"/>
              </a:spcAft>
              <a:buSzPts val="1300"/>
              <a:buChar char="■"/>
              <a:defRPr sz="1300"/>
            </a:lvl3pPr>
            <a:lvl4pPr indent="-311150" lvl="3" marL="1828800">
              <a:lnSpc>
                <a:spcPct val="100000"/>
              </a:lnSpc>
              <a:spcBef>
                <a:spcPts val="1100"/>
              </a:spcBef>
              <a:spcAft>
                <a:spcPts val="0"/>
              </a:spcAft>
              <a:buSzPts val="1300"/>
              <a:buChar char="●"/>
              <a:defRPr sz="1300"/>
            </a:lvl4pPr>
            <a:lvl5pPr indent="-311150" lvl="4" marL="2286000">
              <a:lnSpc>
                <a:spcPct val="100000"/>
              </a:lnSpc>
              <a:spcBef>
                <a:spcPts val="1100"/>
              </a:spcBef>
              <a:spcAft>
                <a:spcPts val="0"/>
              </a:spcAft>
              <a:buSzPts val="1300"/>
              <a:buChar char="○"/>
              <a:defRPr sz="1300"/>
            </a:lvl5pPr>
            <a:lvl6pPr indent="-311150" lvl="5" marL="2743200">
              <a:lnSpc>
                <a:spcPct val="100000"/>
              </a:lnSpc>
              <a:spcBef>
                <a:spcPts val="1100"/>
              </a:spcBef>
              <a:spcAft>
                <a:spcPts val="0"/>
              </a:spcAft>
              <a:buSzPts val="1300"/>
              <a:buChar char="■"/>
              <a:defRPr sz="1300"/>
            </a:lvl6pPr>
            <a:lvl7pPr indent="-311150" lvl="6" marL="3200400">
              <a:lnSpc>
                <a:spcPct val="100000"/>
              </a:lnSpc>
              <a:spcBef>
                <a:spcPts val="1100"/>
              </a:spcBef>
              <a:spcAft>
                <a:spcPts val="0"/>
              </a:spcAft>
              <a:buSzPts val="1300"/>
              <a:buChar char="●"/>
              <a:defRPr sz="1300"/>
            </a:lvl7pPr>
            <a:lvl8pPr indent="-311150" lvl="7" marL="3657600">
              <a:lnSpc>
                <a:spcPct val="100000"/>
              </a:lnSpc>
              <a:spcBef>
                <a:spcPts val="1100"/>
              </a:spcBef>
              <a:spcAft>
                <a:spcPts val="0"/>
              </a:spcAft>
              <a:buSzPts val="1300"/>
              <a:buChar char="○"/>
              <a:defRPr sz="1300"/>
            </a:lvl8pPr>
            <a:lvl9pPr indent="-311150" lvl="8" marL="4114800">
              <a:lnSpc>
                <a:spcPct val="100000"/>
              </a:lnSpc>
              <a:spcBef>
                <a:spcPts val="1100"/>
              </a:spcBef>
              <a:spcAft>
                <a:spcPts val="1100"/>
              </a:spcAft>
              <a:buSzPts val="1300"/>
              <a:buChar char="■"/>
              <a:defRPr sz="1300"/>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images">
  <p:cSld name="CUSTOM_1_1">
    <p:spTree>
      <p:nvGrpSpPr>
        <p:cNvPr id="94" name="Shape 94"/>
        <p:cNvGrpSpPr/>
        <p:nvPr/>
      </p:nvGrpSpPr>
      <p:grpSpPr>
        <a:xfrm>
          <a:off x="0" y="0"/>
          <a:ext cx="0" cy="0"/>
          <a:chOff x="0" y="0"/>
          <a:chExt cx="0" cy="0"/>
        </a:xfrm>
      </p:grpSpPr>
      <p:grpSp>
        <p:nvGrpSpPr>
          <p:cNvPr id="95" name="Google Shape;95;g37a2d7ecb02_0_86"/>
          <p:cNvGrpSpPr/>
          <p:nvPr/>
        </p:nvGrpSpPr>
        <p:grpSpPr>
          <a:xfrm>
            <a:off x="523820" y="769247"/>
            <a:ext cx="11683519" cy="5486263"/>
            <a:chOff x="374175" y="576950"/>
            <a:chExt cx="8783280" cy="4114800"/>
          </a:xfrm>
        </p:grpSpPr>
        <p:cxnSp>
          <p:nvCxnSpPr>
            <p:cNvPr id="96" name="Google Shape;96;g37a2d7ecb02_0_86"/>
            <p:cNvCxnSpPr/>
            <p:nvPr/>
          </p:nvCxnSpPr>
          <p:spPr>
            <a:xfrm>
              <a:off x="374175" y="576950"/>
              <a:ext cx="8776800" cy="0"/>
            </a:xfrm>
            <a:prstGeom prst="straightConnector1">
              <a:avLst/>
            </a:prstGeom>
            <a:noFill/>
            <a:ln cap="flat" cmpd="sng" w="9525">
              <a:solidFill>
                <a:schemeClr val="accent5"/>
              </a:solidFill>
              <a:prstDash val="solid"/>
              <a:round/>
              <a:headEnd len="sm" w="sm" type="none"/>
              <a:tailEnd len="sm" w="sm" type="none"/>
            </a:ln>
          </p:spPr>
        </p:cxnSp>
        <p:cxnSp>
          <p:nvCxnSpPr>
            <p:cNvPr id="97" name="Google Shape;97;g37a2d7ecb02_0_86"/>
            <p:cNvCxnSpPr/>
            <p:nvPr/>
          </p:nvCxnSpPr>
          <p:spPr>
            <a:xfrm>
              <a:off x="380655" y="1110350"/>
              <a:ext cx="8776800" cy="0"/>
            </a:xfrm>
            <a:prstGeom prst="straightConnector1">
              <a:avLst/>
            </a:prstGeom>
            <a:noFill/>
            <a:ln cap="flat" cmpd="sng" w="9525">
              <a:solidFill>
                <a:schemeClr val="accent5"/>
              </a:solidFill>
              <a:prstDash val="solid"/>
              <a:round/>
              <a:headEnd len="sm" w="sm" type="none"/>
              <a:tailEnd len="sm" w="sm" type="none"/>
            </a:ln>
          </p:spPr>
        </p:cxnSp>
        <p:cxnSp>
          <p:nvCxnSpPr>
            <p:cNvPr id="98" name="Google Shape;98;g37a2d7ecb02_0_86"/>
            <p:cNvCxnSpPr/>
            <p:nvPr/>
          </p:nvCxnSpPr>
          <p:spPr>
            <a:xfrm>
              <a:off x="380655" y="1643750"/>
              <a:ext cx="8776800" cy="0"/>
            </a:xfrm>
            <a:prstGeom prst="straightConnector1">
              <a:avLst/>
            </a:prstGeom>
            <a:noFill/>
            <a:ln cap="flat" cmpd="sng" w="9525">
              <a:solidFill>
                <a:schemeClr val="accent5"/>
              </a:solidFill>
              <a:prstDash val="solid"/>
              <a:round/>
              <a:headEnd len="sm" w="sm" type="none"/>
              <a:tailEnd len="sm" w="sm" type="none"/>
            </a:ln>
          </p:spPr>
        </p:cxnSp>
        <p:cxnSp>
          <p:nvCxnSpPr>
            <p:cNvPr id="99" name="Google Shape;99;g37a2d7ecb02_0_86"/>
            <p:cNvCxnSpPr/>
            <p:nvPr/>
          </p:nvCxnSpPr>
          <p:spPr>
            <a:xfrm>
              <a:off x="380655" y="2100950"/>
              <a:ext cx="8776800" cy="0"/>
            </a:xfrm>
            <a:prstGeom prst="straightConnector1">
              <a:avLst/>
            </a:prstGeom>
            <a:noFill/>
            <a:ln cap="flat" cmpd="sng" w="9525">
              <a:solidFill>
                <a:schemeClr val="accent5"/>
              </a:solidFill>
              <a:prstDash val="solid"/>
              <a:round/>
              <a:headEnd len="sm" w="sm" type="none"/>
              <a:tailEnd len="sm" w="sm" type="none"/>
            </a:ln>
          </p:spPr>
        </p:cxnSp>
        <p:cxnSp>
          <p:nvCxnSpPr>
            <p:cNvPr id="100" name="Google Shape;100;g37a2d7ecb02_0_86"/>
            <p:cNvCxnSpPr/>
            <p:nvPr/>
          </p:nvCxnSpPr>
          <p:spPr>
            <a:xfrm>
              <a:off x="380655" y="2634350"/>
              <a:ext cx="8776800" cy="0"/>
            </a:xfrm>
            <a:prstGeom prst="straightConnector1">
              <a:avLst/>
            </a:prstGeom>
            <a:noFill/>
            <a:ln cap="flat" cmpd="sng" w="9525">
              <a:solidFill>
                <a:schemeClr val="accent5"/>
              </a:solidFill>
              <a:prstDash val="solid"/>
              <a:round/>
              <a:headEnd len="sm" w="sm" type="none"/>
              <a:tailEnd len="sm" w="sm" type="none"/>
            </a:ln>
          </p:spPr>
        </p:cxnSp>
        <p:cxnSp>
          <p:nvCxnSpPr>
            <p:cNvPr id="101" name="Google Shape;101;g37a2d7ecb02_0_86"/>
            <p:cNvCxnSpPr/>
            <p:nvPr/>
          </p:nvCxnSpPr>
          <p:spPr>
            <a:xfrm>
              <a:off x="380655" y="3167750"/>
              <a:ext cx="8776800" cy="0"/>
            </a:xfrm>
            <a:prstGeom prst="straightConnector1">
              <a:avLst/>
            </a:prstGeom>
            <a:noFill/>
            <a:ln cap="flat" cmpd="sng" w="9525">
              <a:solidFill>
                <a:schemeClr val="accent5"/>
              </a:solidFill>
              <a:prstDash val="solid"/>
              <a:round/>
              <a:headEnd len="sm" w="sm" type="none"/>
              <a:tailEnd len="sm" w="sm" type="none"/>
            </a:ln>
          </p:spPr>
        </p:cxnSp>
        <p:cxnSp>
          <p:nvCxnSpPr>
            <p:cNvPr id="102" name="Google Shape;102;g37a2d7ecb02_0_86"/>
            <p:cNvCxnSpPr/>
            <p:nvPr/>
          </p:nvCxnSpPr>
          <p:spPr>
            <a:xfrm>
              <a:off x="380655" y="3624950"/>
              <a:ext cx="8776800" cy="0"/>
            </a:xfrm>
            <a:prstGeom prst="straightConnector1">
              <a:avLst/>
            </a:prstGeom>
            <a:noFill/>
            <a:ln cap="flat" cmpd="sng" w="9525">
              <a:solidFill>
                <a:schemeClr val="accent5"/>
              </a:solidFill>
              <a:prstDash val="solid"/>
              <a:round/>
              <a:headEnd len="sm" w="sm" type="none"/>
              <a:tailEnd len="sm" w="sm" type="none"/>
            </a:ln>
          </p:spPr>
        </p:cxnSp>
        <p:cxnSp>
          <p:nvCxnSpPr>
            <p:cNvPr id="103" name="Google Shape;103;g37a2d7ecb02_0_86"/>
            <p:cNvCxnSpPr/>
            <p:nvPr/>
          </p:nvCxnSpPr>
          <p:spPr>
            <a:xfrm>
              <a:off x="380655" y="4158350"/>
              <a:ext cx="8776800" cy="0"/>
            </a:xfrm>
            <a:prstGeom prst="straightConnector1">
              <a:avLst/>
            </a:prstGeom>
            <a:noFill/>
            <a:ln cap="flat" cmpd="sng" w="9525">
              <a:solidFill>
                <a:schemeClr val="accent5"/>
              </a:solidFill>
              <a:prstDash val="solid"/>
              <a:round/>
              <a:headEnd len="sm" w="sm" type="none"/>
              <a:tailEnd len="sm" w="sm" type="none"/>
            </a:ln>
          </p:spPr>
        </p:cxnSp>
        <p:cxnSp>
          <p:nvCxnSpPr>
            <p:cNvPr id="104" name="Google Shape;104;g37a2d7ecb02_0_86"/>
            <p:cNvCxnSpPr/>
            <p:nvPr/>
          </p:nvCxnSpPr>
          <p:spPr>
            <a:xfrm>
              <a:off x="380655" y="4691750"/>
              <a:ext cx="8776800" cy="0"/>
            </a:xfrm>
            <a:prstGeom prst="straightConnector1">
              <a:avLst/>
            </a:prstGeom>
            <a:noFill/>
            <a:ln cap="flat" cmpd="sng" w="9525">
              <a:solidFill>
                <a:schemeClr val="accent5"/>
              </a:solidFill>
              <a:prstDash val="solid"/>
              <a:round/>
              <a:headEnd len="sm" w="sm" type="none"/>
              <a:tailEnd len="sm" w="sm" type="none"/>
            </a:ln>
          </p:spPr>
        </p:cxnSp>
      </p:grpSp>
      <p:cxnSp>
        <p:nvCxnSpPr>
          <p:cNvPr id="105" name="Google Shape;105;g37a2d7ecb02_0_86"/>
          <p:cNvCxnSpPr/>
          <p:nvPr/>
        </p:nvCxnSpPr>
        <p:spPr>
          <a:xfrm>
            <a:off x="523797" y="-27021"/>
            <a:ext cx="0" cy="6887700"/>
          </a:xfrm>
          <a:prstGeom prst="straightConnector1">
            <a:avLst/>
          </a:prstGeom>
          <a:noFill/>
          <a:ln cap="flat" cmpd="sng" w="9525">
            <a:solidFill>
              <a:schemeClr val="accent5"/>
            </a:solidFill>
            <a:prstDash val="solid"/>
            <a:round/>
            <a:headEnd len="sm" w="sm" type="none"/>
            <a:tailEnd len="sm" w="sm" type="none"/>
          </a:ln>
        </p:spPr>
      </p:cxnSp>
      <p:grpSp>
        <p:nvGrpSpPr>
          <p:cNvPr id="106" name="Google Shape;106;g37a2d7ecb02_0_86"/>
          <p:cNvGrpSpPr/>
          <p:nvPr/>
        </p:nvGrpSpPr>
        <p:grpSpPr>
          <a:xfrm>
            <a:off x="152503" y="233491"/>
            <a:ext cx="178761" cy="6333515"/>
            <a:chOff x="114406" y="175123"/>
            <a:chExt cx="134104" cy="4750255"/>
          </a:xfrm>
        </p:grpSpPr>
        <p:grpSp>
          <p:nvGrpSpPr>
            <p:cNvPr id="107" name="Google Shape;107;g37a2d7ecb02_0_86"/>
            <p:cNvGrpSpPr/>
            <p:nvPr/>
          </p:nvGrpSpPr>
          <p:grpSpPr>
            <a:xfrm>
              <a:off x="114406" y="175123"/>
              <a:ext cx="134104" cy="4334807"/>
              <a:chOff x="5432271" y="383100"/>
              <a:chExt cx="137854" cy="4456010"/>
            </a:xfrm>
          </p:grpSpPr>
          <p:grpSp>
            <p:nvGrpSpPr>
              <p:cNvPr id="108" name="Google Shape;108;g37a2d7ecb02_0_86"/>
              <p:cNvGrpSpPr/>
              <p:nvPr/>
            </p:nvGrpSpPr>
            <p:grpSpPr>
              <a:xfrm>
                <a:off x="5432271" y="383100"/>
                <a:ext cx="137854" cy="981668"/>
                <a:chOff x="5432271" y="383100"/>
                <a:chExt cx="137854" cy="981668"/>
              </a:xfrm>
            </p:grpSpPr>
            <p:sp>
              <p:nvSpPr>
                <p:cNvPr id="109" name="Google Shape;109;g37a2d7ecb02_0_86"/>
                <p:cNvSpPr/>
                <p:nvPr/>
              </p:nvSpPr>
              <p:spPr>
                <a:xfrm>
                  <a:off x="5433925" y="822110"/>
                  <a:ext cx="136200" cy="130800"/>
                </a:xfrm>
                <a:prstGeom prst="ellipse">
                  <a:avLst/>
                </a:prstGeom>
                <a:solidFill>
                  <a:schemeClr val="accent5"/>
                </a:solidFill>
                <a:ln cap="flat" cmpd="sng" w="9525">
                  <a:solidFill>
                    <a:schemeClr val="accent5"/>
                  </a:solidFill>
                  <a:prstDash val="solid"/>
                  <a:round/>
                  <a:headEnd len="sm" w="sm" type="none"/>
                  <a:tailEnd len="sm" w="sm" type="none"/>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110" name="Google Shape;110;g37a2d7ecb02_0_86"/>
                <p:cNvSpPr/>
                <p:nvPr/>
              </p:nvSpPr>
              <p:spPr>
                <a:xfrm>
                  <a:off x="5432271" y="383100"/>
                  <a:ext cx="136200" cy="130800"/>
                </a:xfrm>
                <a:prstGeom prst="ellipse">
                  <a:avLst/>
                </a:prstGeom>
                <a:solidFill>
                  <a:schemeClr val="accent5"/>
                </a:solidFill>
                <a:ln cap="flat" cmpd="sng" w="9525">
                  <a:solidFill>
                    <a:schemeClr val="accent5"/>
                  </a:solidFill>
                  <a:prstDash val="solid"/>
                  <a:round/>
                  <a:headEnd len="sm" w="sm" type="none"/>
                  <a:tailEnd len="sm" w="sm" type="none"/>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111" name="Google Shape;111;g37a2d7ecb02_0_86"/>
                <p:cNvSpPr/>
                <p:nvPr/>
              </p:nvSpPr>
              <p:spPr>
                <a:xfrm>
                  <a:off x="5433925" y="1233968"/>
                  <a:ext cx="136200" cy="130800"/>
                </a:xfrm>
                <a:prstGeom prst="ellipse">
                  <a:avLst/>
                </a:prstGeom>
                <a:solidFill>
                  <a:schemeClr val="accent5"/>
                </a:solidFill>
                <a:ln cap="flat" cmpd="sng" w="9525">
                  <a:solidFill>
                    <a:schemeClr val="accent5"/>
                  </a:solidFill>
                  <a:prstDash val="solid"/>
                  <a:round/>
                  <a:headEnd len="sm" w="sm" type="none"/>
                  <a:tailEnd len="sm" w="sm" type="none"/>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112" name="Google Shape;112;g37a2d7ecb02_0_86"/>
              <p:cNvGrpSpPr/>
              <p:nvPr/>
            </p:nvGrpSpPr>
            <p:grpSpPr>
              <a:xfrm>
                <a:off x="5432271" y="1678500"/>
                <a:ext cx="137854" cy="981668"/>
                <a:chOff x="5432271" y="383100"/>
                <a:chExt cx="137854" cy="981668"/>
              </a:xfrm>
            </p:grpSpPr>
            <p:sp>
              <p:nvSpPr>
                <p:cNvPr id="113" name="Google Shape;113;g37a2d7ecb02_0_86"/>
                <p:cNvSpPr/>
                <p:nvPr/>
              </p:nvSpPr>
              <p:spPr>
                <a:xfrm>
                  <a:off x="5432271" y="383100"/>
                  <a:ext cx="136200" cy="130800"/>
                </a:xfrm>
                <a:prstGeom prst="ellipse">
                  <a:avLst/>
                </a:prstGeom>
                <a:solidFill>
                  <a:schemeClr val="accent5"/>
                </a:solidFill>
                <a:ln cap="flat" cmpd="sng" w="9525">
                  <a:solidFill>
                    <a:schemeClr val="accent5"/>
                  </a:solidFill>
                  <a:prstDash val="solid"/>
                  <a:round/>
                  <a:headEnd len="sm" w="sm" type="none"/>
                  <a:tailEnd len="sm" w="sm" type="none"/>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114" name="Google Shape;114;g37a2d7ecb02_0_86"/>
                <p:cNvSpPr/>
                <p:nvPr/>
              </p:nvSpPr>
              <p:spPr>
                <a:xfrm>
                  <a:off x="5433925" y="822110"/>
                  <a:ext cx="136200" cy="130800"/>
                </a:xfrm>
                <a:prstGeom prst="ellipse">
                  <a:avLst/>
                </a:prstGeom>
                <a:solidFill>
                  <a:schemeClr val="accent5"/>
                </a:solidFill>
                <a:ln cap="flat" cmpd="sng" w="9525">
                  <a:solidFill>
                    <a:schemeClr val="accent5"/>
                  </a:solidFill>
                  <a:prstDash val="solid"/>
                  <a:round/>
                  <a:headEnd len="sm" w="sm" type="none"/>
                  <a:tailEnd len="sm" w="sm" type="none"/>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115" name="Google Shape;115;g37a2d7ecb02_0_86"/>
                <p:cNvSpPr/>
                <p:nvPr/>
              </p:nvSpPr>
              <p:spPr>
                <a:xfrm>
                  <a:off x="5433925" y="1233968"/>
                  <a:ext cx="136200" cy="130800"/>
                </a:xfrm>
                <a:prstGeom prst="ellipse">
                  <a:avLst/>
                </a:prstGeom>
                <a:solidFill>
                  <a:schemeClr val="accent5"/>
                </a:solidFill>
                <a:ln cap="flat" cmpd="sng" w="9525">
                  <a:solidFill>
                    <a:schemeClr val="accent5"/>
                  </a:solidFill>
                  <a:prstDash val="solid"/>
                  <a:round/>
                  <a:headEnd len="sm" w="sm" type="none"/>
                  <a:tailEnd len="sm" w="sm" type="none"/>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116" name="Google Shape;116;g37a2d7ecb02_0_86"/>
              <p:cNvGrpSpPr/>
              <p:nvPr/>
            </p:nvGrpSpPr>
            <p:grpSpPr>
              <a:xfrm>
                <a:off x="5432271" y="2973900"/>
                <a:ext cx="137854" cy="981668"/>
                <a:chOff x="5432271" y="383100"/>
                <a:chExt cx="137854" cy="981668"/>
              </a:xfrm>
            </p:grpSpPr>
            <p:sp>
              <p:nvSpPr>
                <p:cNvPr id="117" name="Google Shape;117;g37a2d7ecb02_0_86"/>
                <p:cNvSpPr/>
                <p:nvPr/>
              </p:nvSpPr>
              <p:spPr>
                <a:xfrm>
                  <a:off x="5432271" y="383100"/>
                  <a:ext cx="136200" cy="130800"/>
                </a:xfrm>
                <a:prstGeom prst="ellipse">
                  <a:avLst/>
                </a:prstGeom>
                <a:solidFill>
                  <a:schemeClr val="accent5"/>
                </a:solidFill>
                <a:ln cap="flat" cmpd="sng" w="9525">
                  <a:solidFill>
                    <a:schemeClr val="accent5"/>
                  </a:solidFill>
                  <a:prstDash val="solid"/>
                  <a:round/>
                  <a:headEnd len="sm" w="sm" type="none"/>
                  <a:tailEnd len="sm" w="sm" type="none"/>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118" name="Google Shape;118;g37a2d7ecb02_0_86"/>
                <p:cNvSpPr/>
                <p:nvPr/>
              </p:nvSpPr>
              <p:spPr>
                <a:xfrm>
                  <a:off x="5433925" y="822110"/>
                  <a:ext cx="136200" cy="130800"/>
                </a:xfrm>
                <a:prstGeom prst="ellipse">
                  <a:avLst/>
                </a:prstGeom>
                <a:solidFill>
                  <a:schemeClr val="accent5"/>
                </a:solidFill>
                <a:ln cap="flat" cmpd="sng" w="9525">
                  <a:solidFill>
                    <a:schemeClr val="accent5"/>
                  </a:solidFill>
                  <a:prstDash val="solid"/>
                  <a:round/>
                  <a:headEnd len="sm" w="sm" type="none"/>
                  <a:tailEnd len="sm" w="sm" type="none"/>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119" name="Google Shape;119;g37a2d7ecb02_0_86"/>
                <p:cNvSpPr/>
                <p:nvPr/>
              </p:nvSpPr>
              <p:spPr>
                <a:xfrm>
                  <a:off x="5433925" y="1233968"/>
                  <a:ext cx="136200" cy="130800"/>
                </a:xfrm>
                <a:prstGeom prst="ellipse">
                  <a:avLst/>
                </a:prstGeom>
                <a:solidFill>
                  <a:schemeClr val="accent5"/>
                </a:solidFill>
                <a:ln cap="flat" cmpd="sng" w="9525">
                  <a:solidFill>
                    <a:schemeClr val="accent5"/>
                  </a:solidFill>
                  <a:prstDash val="solid"/>
                  <a:round/>
                  <a:headEnd len="sm" w="sm" type="none"/>
                  <a:tailEnd len="sm" w="sm" type="none"/>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nvGrpSpPr>
              <p:cNvPr id="120" name="Google Shape;120;g37a2d7ecb02_0_86"/>
              <p:cNvGrpSpPr/>
              <p:nvPr/>
            </p:nvGrpSpPr>
            <p:grpSpPr>
              <a:xfrm>
                <a:off x="5432271" y="4269300"/>
                <a:ext cx="137854" cy="569810"/>
                <a:chOff x="5432271" y="383100"/>
                <a:chExt cx="137854" cy="569810"/>
              </a:xfrm>
            </p:grpSpPr>
            <p:sp>
              <p:nvSpPr>
                <p:cNvPr id="121" name="Google Shape;121;g37a2d7ecb02_0_86"/>
                <p:cNvSpPr/>
                <p:nvPr/>
              </p:nvSpPr>
              <p:spPr>
                <a:xfrm>
                  <a:off x="5432271" y="383100"/>
                  <a:ext cx="136200" cy="130800"/>
                </a:xfrm>
                <a:prstGeom prst="ellipse">
                  <a:avLst/>
                </a:prstGeom>
                <a:solidFill>
                  <a:schemeClr val="accent5"/>
                </a:solidFill>
                <a:ln cap="flat" cmpd="sng" w="9525">
                  <a:solidFill>
                    <a:schemeClr val="accent5"/>
                  </a:solidFill>
                  <a:prstDash val="solid"/>
                  <a:round/>
                  <a:headEnd len="sm" w="sm" type="none"/>
                  <a:tailEnd len="sm" w="sm" type="none"/>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122" name="Google Shape;122;g37a2d7ecb02_0_86"/>
                <p:cNvSpPr/>
                <p:nvPr/>
              </p:nvSpPr>
              <p:spPr>
                <a:xfrm>
                  <a:off x="5433925" y="822110"/>
                  <a:ext cx="136200" cy="130800"/>
                </a:xfrm>
                <a:prstGeom prst="ellipse">
                  <a:avLst/>
                </a:prstGeom>
                <a:solidFill>
                  <a:schemeClr val="accent5"/>
                </a:solidFill>
                <a:ln cap="flat" cmpd="sng" w="9525">
                  <a:solidFill>
                    <a:schemeClr val="accent5"/>
                  </a:solidFill>
                  <a:prstDash val="solid"/>
                  <a:round/>
                  <a:headEnd len="sm" w="sm" type="none"/>
                  <a:tailEnd len="sm" w="sm" type="none"/>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grpSp>
        <p:sp>
          <p:nvSpPr>
            <p:cNvPr id="123" name="Google Shape;123;g37a2d7ecb02_0_86"/>
            <p:cNvSpPr/>
            <p:nvPr/>
          </p:nvSpPr>
          <p:spPr>
            <a:xfrm>
              <a:off x="115150" y="4798178"/>
              <a:ext cx="132600" cy="127200"/>
            </a:xfrm>
            <a:prstGeom prst="ellipse">
              <a:avLst/>
            </a:prstGeom>
            <a:solidFill>
              <a:schemeClr val="accent5"/>
            </a:solidFill>
            <a:ln cap="flat" cmpd="sng" w="9525">
              <a:solidFill>
                <a:schemeClr val="accent5"/>
              </a:solidFill>
              <a:prstDash val="solid"/>
              <a:round/>
              <a:headEnd len="sm" w="sm" type="none"/>
              <a:tailEnd len="sm" w="sm" type="none"/>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grpSp>
      <p:sp>
        <p:nvSpPr>
          <p:cNvPr id="124" name="Google Shape;124;g37a2d7ecb02_0_86"/>
          <p:cNvSpPr txBox="1"/>
          <p:nvPr>
            <p:ph type="title"/>
          </p:nvPr>
        </p:nvSpPr>
        <p:spPr>
          <a:xfrm>
            <a:off x="1161464" y="961000"/>
            <a:ext cx="3066300" cy="694800"/>
          </a:xfrm>
          <a:prstGeom prst="rect">
            <a:avLst/>
          </a:prstGeom>
        </p:spPr>
        <p:txBody>
          <a:bodyPr anchorCtr="0" anchor="ctr" bIns="121875" lIns="121875" spcFirstLastPara="1" rIns="121875" wrap="square" tIns="121875">
            <a:noAutofit/>
          </a:bodyPr>
          <a:lstStyle>
            <a:lvl1pPr lvl="0" algn="ctr">
              <a:lnSpc>
                <a:spcPct val="100000"/>
              </a:lnSpc>
              <a:spcBef>
                <a:spcPts val="0"/>
              </a:spcBef>
              <a:spcAft>
                <a:spcPts val="0"/>
              </a:spcAft>
              <a:buClr>
                <a:schemeClr val="lt1"/>
              </a:buClr>
              <a:buSzPts val="2500"/>
              <a:buNone/>
              <a:defRPr b="0" sz="2500"/>
            </a:lvl1pPr>
            <a:lvl2pPr lvl="1" algn="ctr">
              <a:spcBef>
                <a:spcPts val="0"/>
              </a:spcBef>
              <a:spcAft>
                <a:spcPts val="0"/>
              </a:spcAft>
              <a:buClr>
                <a:schemeClr val="lt1"/>
              </a:buClr>
              <a:buSzPts val="2500"/>
              <a:buNone/>
              <a:defRPr sz="2500"/>
            </a:lvl2pPr>
            <a:lvl3pPr lvl="2" algn="ctr">
              <a:spcBef>
                <a:spcPts val="0"/>
              </a:spcBef>
              <a:spcAft>
                <a:spcPts val="0"/>
              </a:spcAft>
              <a:buClr>
                <a:schemeClr val="lt1"/>
              </a:buClr>
              <a:buSzPts val="2500"/>
              <a:buNone/>
              <a:defRPr sz="2500"/>
            </a:lvl3pPr>
            <a:lvl4pPr lvl="3" algn="ctr">
              <a:spcBef>
                <a:spcPts val="0"/>
              </a:spcBef>
              <a:spcAft>
                <a:spcPts val="0"/>
              </a:spcAft>
              <a:buClr>
                <a:schemeClr val="lt1"/>
              </a:buClr>
              <a:buSzPts val="2500"/>
              <a:buNone/>
              <a:defRPr sz="2500"/>
            </a:lvl4pPr>
            <a:lvl5pPr lvl="4" algn="ctr">
              <a:spcBef>
                <a:spcPts val="0"/>
              </a:spcBef>
              <a:spcAft>
                <a:spcPts val="0"/>
              </a:spcAft>
              <a:buClr>
                <a:schemeClr val="lt1"/>
              </a:buClr>
              <a:buSzPts val="2500"/>
              <a:buNone/>
              <a:defRPr sz="2500"/>
            </a:lvl5pPr>
            <a:lvl6pPr lvl="5" algn="ctr">
              <a:spcBef>
                <a:spcPts val="0"/>
              </a:spcBef>
              <a:spcAft>
                <a:spcPts val="0"/>
              </a:spcAft>
              <a:buClr>
                <a:schemeClr val="lt1"/>
              </a:buClr>
              <a:buSzPts val="2500"/>
              <a:buNone/>
              <a:defRPr sz="2500"/>
            </a:lvl6pPr>
            <a:lvl7pPr lvl="6" algn="ctr">
              <a:spcBef>
                <a:spcPts val="0"/>
              </a:spcBef>
              <a:spcAft>
                <a:spcPts val="0"/>
              </a:spcAft>
              <a:buClr>
                <a:schemeClr val="lt1"/>
              </a:buClr>
              <a:buSzPts val="2500"/>
              <a:buNone/>
              <a:defRPr sz="2500"/>
            </a:lvl7pPr>
            <a:lvl8pPr lvl="7" algn="ctr">
              <a:spcBef>
                <a:spcPts val="0"/>
              </a:spcBef>
              <a:spcAft>
                <a:spcPts val="0"/>
              </a:spcAft>
              <a:buClr>
                <a:schemeClr val="lt1"/>
              </a:buClr>
              <a:buSzPts val="2500"/>
              <a:buNone/>
              <a:defRPr sz="2500"/>
            </a:lvl8pPr>
            <a:lvl9pPr lvl="8" algn="ctr">
              <a:spcBef>
                <a:spcPts val="0"/>
              </a:spcBef>
              <a:spcAft>
                <a:spcPts val="0"/>
              </a:spcAft>
              <a:buClr>
                <a:schemeClr val="lt1"/>
              </a:buClr>
              <a:buSzPts val="2500"/>
              <a:buNone/>
              <a:defRPr sz="2500"/>
            </a:lvl9pPr>
          </a:lstStyle>
          <a:p/>
        </p:txBody>
      </p:sp>
      <p:sp>
        <p:nvSpPr>
          <p:cNvPr id="125" name="Google Shape;125;g37a2d7ecb02_0_86"/>
          <p:cNvSpPr txBox="1"/>
          <p:nvPr>
            <p:ph idx="2" type="title"/>
          </p:nvPr>
        </p:nvSpPr>
        <p:spPr>
          <a:xfrm>
            <a:off x="4782246" y="961000"/>
            <a:ext cx="3066300" cy="694800"/>
          </a:xfrm>
          <a:prstGeom prst="rect">
            <a:avLst/>
          </a:prstGeom>
        </p:spPr>
        <p:txBody>
          <a:bodyPr anchorCtr="0" anchor="ctr" bIns="121875" lIns="121875" spcFirstLastPara="1" rIns="121875" wrap="square" tIns="121875">
            <a:noAutofit/>
          </a:bodyPr>
          <a:lstStyle>
            <a:lvl1pPr lvl="0" algn="ctr">
              <a:lnSpc>
                <a:spcPct val="100000"/>
              </a:lnSpc>
              <a:spcBef>
                <a:spcPts val="0"/>
              </a:spcBef>
              <a:spcAft>
                <a:spcPts val="0"/>
              </a:spcAft>
              <a:buClr>
                <a:schemeClr val="lt1"/>
              </a:buClr>
              <a:buSzPts val="2500"/>
              <a:buNone/>
              <a:defRPr b="0" sz="2500"/>
            </a:lvl1pPr>
            <a:lvl2pPr lvl="1" algn="ctr">
              <a:spcBef>
                <a:spcPts val="0"/>
              </a:spcBef>
              <a:spcAft>
                <a:spcPts val="0"/>
              </a:spcAft>
              <a:buClr>
                <a:schemeClr val="lt1"/>
              </a:buClr>
              <a:buSzPts val="2500"/>
              <a:buNone/>
              <a:defRPr sz="2500"/>
            </a:lvl2pPr>
            <a:lvl3pPr lvl="2" algn="ctr">
              <a:spcBef>
                <a:spcPts val="0"/>
              </a:spcBef>
              <a:spcAft>
                <a:spcPts val="0"/>
              </a:spcAft>
              <a:buClr>
                <a:schemeClr val="lt1"/>
              </a:buClr>
              <a:buSzPts val="2500"/>
              <a:buNone/>
              <a:defRPr sz="2500"/>
            </a:lvl3pPr>
            <a:lvl4pPr lvl="3" algn="ctr">
              <a:spcBef>
                <a:spcPts val="0"/>
              </a:spcBef>
              <a:spcAft>
                <a:spcPts val="0"/>
              </a:spcAft>
              <a:buClr>
                <a:schemeClr val="lt1"/>
              </a:buClr>
              <a:buSzPts val="2500"/>
              <a:buNone/>
              <a:defRPr sz="2500"/>
            </a:lvl4pPr>
            <a:lvl5pPr lvl="4" algn="ctr">
              <a:spcBef>
                <a:spcPts val="0"/>
              </a:spcBef>
              <a:spcAft>
                <a:spcPts val="0"/>
              </a:spcAft>
              <a:buClr>
                <a:schemeClr val="lt1"/>
              </a:buClr>
              <a:buSzPts val="2500"/>
              <a:buNone/>
              <a:defRPr sz="2500"/>
            </a:lvl5pPr>
            <a:lvl6pPr lvl="5" algn="ctr">
              <a:spcBef>
                <a:spcPts val="0"/>
              </a:spcBef>
              <a:spcAft>
                <a:spcPts val="0"/>
              </a:spcAft>
              <a:buClr>
                <a:schemeClr val="lt1"/>
              </a:buClr>
              <a:buSzPts val="2500"/>
              <a:buNone/>
              <a:defRPr sz="2500"/>
            </a:lvl6pPr>
            <a:lvl7pPr lvl="6" algn="ctr">
              <a:spcBef>
                <a:spcPts val="0"/>
              </a:spcBef>
              <a:spcAft>
                <a:spcPts val="0"/>
              </a:spcAft>
              <a:buClr>
                <a:schemeClr val="lt1"/>
              </a:buClr>
              <a:buSzPts val="2500"/>
              <a:buNone/>
              <a:defRPr sz="2500"/>
            </a:lvl7pPr>
            <a:lvl8pPr lvl="7" algn="ctr">
              <a:spcBef>
                <a:spcPts val="0"/>
              </a:spcBef>
              <a:spcAft>
                <a:spcPts val="0"/>
              </a:spcAft>
              <a:buClr>
                <a:schemeClr val="lt1"/>
              </a:buClr>
              <a:buSzPts val="2500"/>
              <a:buNone/>
              <a:defRPr sz="2500"/>
            </a:lvl8pPr>
            <a:lvl9pPr lvl="8" algn="ctr">
              <a:spcBef>
                <a:spcPts val="0"/>
              </a:spcBef>
              <a:spcAft>
                <a:spcPts val="0"/>
              </a:spcAft>
              <a:buClr>
                <a:schemeClr val="lt1"/>
              </a:buClr>
              <a:buSzPts val="2500"/>
              <a:buNone/>
              <a:defRPr sz="2500"/>
            </a:lvl9pPr>
          </a:lstStyle>
          <a:p/>
        </p:txBody>
      </p:sp>
      <p:sp>
        <p:nvSpPr>
          <p:cNvPr id="126" name="Google Shape;126;g37a2d7ecb02_0_86"/>
          <p:cNvSpPr txBox="1"/>
          <p:nvPr>
            <p:ph idx="3" type="title"/>
          </p:nvPr>
        </p:nvSpPr>
        <p:spPr>
          <a:xfrm>
            <a:off x="8236621" y="961000"/>
            <a:ext cx="3066300" cy="694800"/>
          </a:xfrm>
          <a:prstGeom prst="rect">
            <a:avLst/>
          </a:prstGeom>
        </p:spPr>
        <p:txBody>
          <a:bodyPr anchorCtr="0" anchor="ctr" bIns="121875" lIns="121875" spcFirstLastPara="1" rIns="121875" wrap="square" tIns="121875">
            <a:noAutofit/>
          </a:bodyPr>
          <a:lstStyle>
            <a:lvl1pPr lvl="0" algn="ctr">
              <a:lnSpc>
                <a:spcPct val="100000"/>
              </a:lnSpc>
              <a:spcBef>
                <a:spcPts val="0"/>
              </a:spcBef>
              <a:spcAft>
                <a:spcPts val="0"/>
              </a:spcAft>
              <a:buClr>
                <a:schemeClr val="lt1"/>
              </a:buClr>
              <a:buSzPts val="2500"/>
              <a:buNone/>
              <a:defRPr b="0" sz="2500"/>
            </a:lvl1pPr>
            <a:lvl2pPr lvl="1" algn="ctr">
              <a:spcBef>
                <a:spcPts val="0"/>
              </a:spcBef>
              <a:spcAft>
                <a:spcPts val="0"/>
              </a:spcAft>
              <a:buClr>
                <a:schemeClr val="lt1"/>
              </a:buClr>
              <a:buSzPts val="2500"/>
              <a:buNone/>
              <a:defRPr sz="2500"/>
            </a:lvl2pPr>
            <a:lvl3pPr lvl="2" algn="ctr">
              <a:spcBef>
                <a:spcPts val="0"/>
              </a:spcBef>
              <a:spcAft>
                <a:spcPts val="0"/>
              </a:spcAft>
              <a:buClr>
                <a:schemeClr val="lt1"/>
              </a:buClr>
              <a:buSzPts val="2500"/>
              <a:buNone/>
              <a:defRPr sz="2500"/>
            </a:lvl3pPr>
            <a:lvl4pPr lvl="3" algn="ctr">
              <a:spcBef>
                <a:spcPts val="0"/>
              </a:spcBef>
              <a:spcAft>
                <a:spcPts val="0"/>
              </a:spcAft>
              <a:buClr>
                <a:schemeClr val="lt1"/>
              </a:buClr>
              <a:buSzPts val="2500"/>
              <a:buNone/>
              <a:defRPr sz="2500"/>
            </a:lvl4pPr>
            <a:lvl5pPr lvl="4" algn="ctr">
              <a:spcBef>
                <a:spcPts val="0"/>
              </a:spcBef>
              <a:spcAft>
                <a:spcPts val="0"/>
              </a:spcAft>
              <a:buClr>
                <a:schemeClr val="lt1"/>
              </a:buClr>
              <a:buSzPts val="2500"/>
              <a:buNone/>
              <a:defRPr sz="2500"/>
            </a:lvl5pPr>
            <a:lvl6pPr lvl="5" algn="ctr">
              <a:spcBef>
                <a:spcPts val="0"/>
              </a:spcBef>
              <a:spcAft>
                <a:spcPts val="0"/>
              </a:spcAft>
              <a:buClr>
                <a:schemeClr val="lt1"/>
              </a:buClr>
              <a:buSzPts val="2500"/>
              <a:buNone/>
              <a:defRPr sz="2500"/>
            </a:lvl6pPr>
            <a:lvl7pPr lvl="6" algn="ctr">
              <a:spcBef>
                <a:spcPts val="0"/>
              </a:spcBef>
              <a:spcAft>
                <a:spcPts val="0"/>
              </a:spcAft>
              <a:buClr>
                <a:schemeClr val="lt1"/>
              </a:buClr>
              <a:buSzPts val="2500"/>
              <a:buNone/>
              <a:defRPr sz="2500"/>
            </a:lvl7pPr>
            <a:lvl8pPr lvl="7" algn="ctr">
              <a:spcBef>
                <a:spcPts val="0"/>
              </a:spcBef>
              <a:spcAft>
                <a:spcPts val="0"/>
              </a:spcAft>
              <a:buClr>
                <a:schemeClr val="lt1"/>
              </a:buClr>
              <a:buSzPts val="2500"/>
              <a:buNone/>
              <a:defRPr sz="2500"/>
            </a:lvl8pPr>
            <a:lvl9pPr lvl="8" algn="ctr">
              <a:spcBef>
                <a:spcPts val="0"/>
              </a:spcBef>
              <a:spcAft>
                <a:spcPts val="0"/>
              </a:spcAft>
              <a:buClr>
                <a:schemeClr val="lt1"/>
              </a:buClr>
              <a:buSzPts val="2500"/>
              <a:buNone/>
              <a:defRPr sz="2500"/>
            </a:lvl9pPr>
          </a:lstStyle>
          <a:p/>
        </p:txBody>
      </p:sp>
      <p:sp>
        <p:nvSpPr>
          <p:cNvPr id="127" name="Google Shape;127;g37a2d7ecb02_0_86"/>
          <p:cNvSpPr/>
          <p:nvPr>
            <p:ph idx="4" type="pic"/>
          </p:nvPr>
        </p:nvSpPr>
        <p:spPr>
          <a:xfrm>
            <a:off x="1193422" y="1983000"/>
            <a:ext cx="3018000" cy="3639600"/>
          </a:xfrm>
          <a:prstGeom prst="rect">
            <a:avLst/>
          </a:prstGeom>
          <a:noFill/>
          <a:ln>
            <a:noFill/>
          </a:ln>
        </p:spPr>
      </p:sp>
      <p:sp>
        <p:nvSpPr>
          <p:cNvPr id="128" name="Google Shape;128;g37a2d7ecb02_0_86"/>
          <p:cNvSpPr/>
          <p:nvPr>
            <p:ph idx="5" type="pic"/>
          </p:nvPr>
        </p:nvSpPr>
        <p:spPr>
          <a:xfrm>
            <a:off x="4806448" y="1983000"/>
            <a:ext cx="3018000" cy="3639600"/>
          </a:xfrm>
          <a:prstGeom prst="rect">
            <a:avLst/>
          </a:prstGeom>
          <a:noFill/>
          <a:ln>
            <a:noFill/>
          </a:ln>
        </p:spPr>
      </p:sp>
      <p:sp>
        <p:nvSpPr>
          <p:cNvPr id="129" name="Google Shape;129;g37a2d7ecb02_0_86"/>
          <p:cNvSpPr/>
          <p:nvPr>
            <p:ph idx="6" type="pic"/>
          </p:nvPr>
        </p:nvSpPr>
        <p:spPr>
          <a:xfrm>
            <a:off x="8260815" y="1983000"/>
            <a:ext cx="3018000" cy="3639600"/>
          </a:xfrm>
          <a:prstGeom prst="rect">
            <a:avLst/>
          </a:prstGeom>
          <a:noFill/>
          <a:ln>
            <a:noFill/>
          </a:ln>
        </p:spPr>
      </p:sp>
      <p:sp>
        <p:nvSpPr>
          <p:cNvPr id="130" name="Google Shape;130;g37a2d7ecb02_0_86"/>
          <p:cNvSpPr txBox="1"/>
          <p:nvPr>
            <p:ph idx="1" type="subTitle"/>
          </p:nvPr>
        </p:nvSpPr>
        <p:spPr>
          <a:xfrm>
            <a:off x="1583154" y="5733100"/>
            <a:ext cx="2223000" cy="301500"/>
          </a:xfrm>
          <a:prstGeom prst="rect">
            <a:avLst/>
          </a:prstGeom>
        </p:spPr>
        <p:txBody>
          <a:bodyPr anchorCtr="0" anchor="ctr" bIns="121875" lIns="121875" spcFirstLastPara="1" rIns="121875" wrap="square" tIns="121875">
            <a:noAutofit/>
          </a:bodyPr>
          <a:lstStyle>
            <a:lvl1pPr lvl="0" algn="ctr">
              <a:spcBef>
                <a:spcPts val="0"/>
              </a:spcBef>
              <a:spcAft>
                <a:spcPts val="0"/>
              </a:spcAft>
              <a:buSzPts val="1600"/>
              <a:buFont typeface="Caveat"/>
              <a:buNone/>
              <a:defRPr>
                <a:latin typeface="Caveat"/>
                <a:ea typeface="Caveat"/>
                <a:cs typeface="Caveat"/>
                <a:sym typeface="Caveat"/>
              </a:defRPr>
            </a:lvl1pPr>
            <a:lvl2pPr lvl="1">
              <a:spcBef>
                <a:spcPts val="0"/>
              </a:spcBef>
              <a:spcAft>
                <a:spcPts val="0"/>
              </a:spcAft>
              <a:buSzPts val="1900"/>
              <a:buNone/>
              <a:defRPr/>
            </a:lvl2pPr>
            <a:lvl3pPr lvl="2">
              <a:spcBef>
                <a:spcPts val="0"/>
              </a:spcBef>
              <a:spcAft>
                <a:spcPts val="0"/>
              </a:spcAft>
              <a:buSzPts val="1900"/>
              <a:buNone/>
              <a:defRPr/>
            </a:lvl3pPr>
            <a:lvl4pPr lvl="3">
              <a:spcBef>
                <a:spcPts val="0"/>
              </a:spcBef>
              <a:spcAft>
                <a:spcPts val="0"/>
              </a:spcAft>
              <a:buSzPts val="1900"/>
              <a:buNone/>
              <a:defRPr/>
            </a:lvl4pPr>
            <a:lvl5pPr lvl="4">
              <a:spcBef>
                <a:spcPts val="0"/>
              </a:spcBef>
              <a:spcAft>
                <a:spcPts val="0"/>
              </a:spcAft>
              <a:buSzPts val="1900"/>
              <a:buNone/>
              <a:defRPr/>
            </a:lvl5pPr>
            <a:lvl6pPr lvl="5">
              <a:spcBef>
                <a:spcPts val="0"/>
              </a:spcBef>
              <a:spcAft>
                <a:spcPts val="0"/>
              </a:spcAft>
              <a:buSzPts val="1900"/>
              <a:buNone/>
              <a:defRPr/>
            </a:lvl6pPr>
            <a:lvl7pPr lvl="6">
              <a:spcBef>
                <a:spcPts val="0"/>
              </a:spcBef>
              <a:spcAft>
                <a:spcPts val="0"/>
              </a:spcAft>
              <a:buSzPts val="1900"/>
              <a:buNone/>
              <a:defRPr/>
            </a:lvl7pPr>
            <a:lvl8pPr lvl="7">
              <a:spcBef>
                <a:spcPts val="0"/>
              </a:spcBef>
              <a:spcAft>
                <a:spcPts val="0"/>
              </a:spcAft>
              <a:buSzPts val="1900"/>
              <a:buNone/>
              <a:defRPr/>
            </a:lvl8pPr>
            <a:lvl9pPr lvl="8">
              <a:spcBef>
                <a:spcPts val="0"/>
              </a:spcBef>
              <a:spcAft>
                <a:spcPts val="0"/>
              </a:spcAft>
              <a:buSzPts val="1900"/>
              <a:buNone/>
              <a:defRPr/>
            </a:lvl9pPr>
          </a:lstStyle>
          <a:p/>
        </p:txBody>
      </p:sp>
      <p:sp>
        <p:nvSpPr>
          <p:cNvPr id="131" name="Google Shape;131;g37a2d7ecb02_0_86"/>
          <p:cNvSpPr txBox="1"/>
          <p:nvPr>
            <p:ph idx="7" type="subTitle"/>
          </p:nvPr>
        </p:nvSpPr>
        <p:spPr>
          <a:xfrm rot="-214030">
            <a:off x="5201699" y="5794970"/>
            <a:ext cx="2222807" cy="301792"/>
          </a:xfrm>
          <a:prstGeom prst="rect">
            <a:avLst/>
          </a:prstGeom>
        </p:spPr>
        <p:txBody>
          <a:bodyPr anchorCtr="0" anchor="ctr" bIns="121875" lIns="121875" spcFirstLastPara="1" rIns="121875" wrap="square" tIns="121875">
            <a:noAutofit/>
          </a:bodyPr>
          <a:lstStyle>
            <a:lvl1pPr lvl="0" algn="ctr">
              <a:spcBef>
                <a:spcPts val="0"/>
              </a:spcBef>
              <a:spcAft>
                <a:spcPts val="0"/>
              </a:spcAft>
              <a:buSzPts val="1600"/>
              <a:buFont typeface="Caveat"/>
              <a:buNone/>
              <a:defRPr>
                <a:latin typeface="Caveat"/>
                <a:ea typeface="Caveat"/>
                <a:cs typeface="Caveat"/>
                <a:sym typeface="Caveat"/>
              </a:defRPr>
            </a:lvl1pPr>
            <a:lvl2pPr lvl="1">
              <a:spcBef>
                <a:spcPts val="0"/>
              </a:spcBef>
              <a:spcAft>
                <a:spcPts val="0"/>
              </a:spcAft>
              <a:buSzPts val="1900"/>
              <a:buFont typeface="Caveat"/>
              <a:buNone/>
              <a:defRPr>
                <a:latin typeface="Caveat"/>
                <a:ea typeface="Caveat"/>
                <a:cs typeface="Caveat"/>
                <a:sym typeface="Caveat"/>
              </a:defRPr>
            </a:lvl2pPr>
            <a:lvl3pPr lvl="2">
              <a:spcBef>
                <a:spcPts val="0"/>
              </a:spcBef>
              <a:spcAft>
                <a:spcPts val="0"/>
              </a:spcAft>
              <a:buSzPts val="1900"/>
              <a:buFont typeface="Caveat"/>
              <a:buNone/>
              <a:defRPr>
                <a:latin typeface="Caveat"/>
                <a:ea typeface="Caveat"/>
                <a:cs typeface="Caveat"/>
                <a:sym typeface="Caveat"/>
              </a:defRPr>
            </a:lvl3pPr>
            <a:lvl4pPr lvl="3">
              <a:spcBef>
                <a:spcPts val="0"/>
              </a:spcBef>
              <a:spcAft>
                <a:spcPts val="0"/>
              </a:spcAft>
              <a:buSzPts val="1900"/>
              <a:buFont typeface="Caveat"/>
              <a:buNone/>
              <a:defRPr>
                <a:latin typeface="Caveat"/>
                <a:ea typeface="Caveat"/>
                <a:cs typeface="Caveat"/>
                <a:sym typeface="Caveat"/>
              </a:defRPr>
            </a:lvl4pPr>
            <a:lvl5pPr lvl="4">
              <a:spcBef>
                <a:spcPts val="0"/>
              </a:spcBef>
              <a:spcAft>
                <a:spcPts val="0"/>
              </a:spcAft>
              <a:buSzPts val="1900"/>
              <a:buFont typeface="Caveat"/>
              <a:buNone/>
              <a:defRPr>
                <a:latin typeface="Caveat"/>
                <a:ea typeface="Caveat"/>
                <a:cs typeface="Caveat"/>
                <a:sym typeface="Caveat"/>
              </a:defRPr>
            </a:lvl5pPr>
            <a:lvl6pPr lvl="5">
              <a:spcBef>
                <a:spcPts val="0"/>
              </a:spcBef>
              <a:spcAft>
                <a:spcPts val="0"/>
              </a:spcAft>
              <a:buSzPts val="1900"/>
              <a:buFont typeface="Caveat"/>
              <a:buNone/>
              <a:defRPr>
                <a:latin typeface="Caveat"/>
                <a:ea typeface="Caveat"/>
                <a:cs typeface="Caveat"/>
                <a:sym typeface="Caveat"/>
              </a:defRPr>
            </a:lvl6pPr>
            <a:lvl7pPr lvl="6">
              <a:spcBef>
                <a:spcPts val="0"/>
              </a:spcBef>
              <a:spcAft>
                <a:spcPts val="0"/>
              </a:spcAft>
              <a:buSzPts val="1900"/>
              <a:buFont typeface="Caveat"/>
              <a:buNone/>
              <a:defRPr>
                <a:latin typeface="Caveat"/>
                <a:ea typeface="Caveat"/>
                <a:cs typeface="Caveat"/>
                <a:sym typeface="Caveat"/>
              </a:defRPr>
            </a:lvl7pPr>
            <a:lvl8pPr lvl="7">
              <a:spcBef>
                <a:spcPts val="0"/>
              </a:spcBef>
              <a:spcAft>
                <a:spcPts val="0"/>
              </a:spcAft>
              <a:buSzPts val="1900"/>
              <a:buFont typeface="Caveat"/>
              <a:buNone/>
              <a:defRPr>
                <a:latin typeface="Caveat"/>
                <a:ea typeface="Caveat"/>
                <a:cs typeface="Caveat"/>
                <a:sym typeface="Caveat"/>
              </a:defRPr>
            </a:lvl8pPr>
            <a:lvl9pPr lvl="8">
              <a:spcBef>
                <a:spcPts val="0"/>
              </a:spcBef>
              <a:spcAft>
                <a:spcPts val="0"/>
              </a:spcAft>
              <a:buSzPts val="1900"/>
              <a:buFont typeface="Caveat"/>
              <a:buNone/>
              <a:defRPr>
                <a:latin typeface="Caveat"/>
                <a:ea typeface="Caveat"/>
                <a:cs typeface="Caveat"/>
                <a:sym typeface="Caveat"/>
              </a:defRPr>
            </a:lvl9pPr>
          </a:lstStyle>
          <a:p/>
        </p:txBody>
      </p:sp>
      <p:sp>
        <p:nvSpPr>
          <p:cNvPr id="132" name="Google Shape;132;g37a2d7ecb02_0_86"/>
          <p:cNvSpPr txBox="1"/>
          <p:nvPr>
            <p:ph idx="8" type="subTitle"/>
          </p:nvPr>
        </p:nvSpPr>
        <p:spPr>
          <a:xfrm rot="215882">
            <a:off x="8658414" y="5766043"/>
            <a:ext cx="2222882" cy="301792"/>
          </a:xfrm>
          <a:prstGeom prst="rect">
            <a:avLst/>
          </a:prstGeom>
        </p:spPr>
        <p:txBody>
          <a:bodyPr anchorCtr="0" anchor="ctr" bIns="121875" lIns="121875" spcFirstLastPara="1" rIns="121875" wrap="square" tIns="121875">
            <a:noAutofit/>
          </a:bodyPr>
          <a:lstStyle>
            <a:lvl1pPr lvl="0" algn="ctr">
              <a:spcBef>
                <a:spcPts val="0"/>
              </a:spcBef>
              <a:spcAft>
                <a:spcPts val="0"/>
              </a:spcAft>
              <a:buSzPts val="1600"/>
              <a:buFont typeface="Caveat"/>
              <a:buNone/>
              <a:defRPr>
                <a:latin typeface="Caveat"/>
                <a:ea typeface="Caveat"/>
                <a:cs typeface="Caveat"/>
                <a:sym typeface="Caveat"/>
              </a:defRPr>
            </a:lvl1pPr>
            <a:lvl2pPr lvl="1">
              <a:spcBef>
                <a:spcPts val="0"/>
              </a:spcBef>
              <a:spcAft>
                <a:spcPts val="0"/>
              </a:spcAft>
              <a:buSzPts val="1900"/>
              <a:buFont typeface="Caveat"/>
              <a:buNone/>
              <a:defRPr>
                <a:latin typeface="Caveat"/>
                <a:ea typeface="Caveat"/>
                <a:cs typeface="Caveat"/>
                <a:sym typeface="Caveat"/>
              </a:defRPr>
            </a:lvl2pPr>
            <a:lvl3pPr lvl="2">
              <a:spcBef>
                <a:spcPts val="0"/>
              </a:spcBef>
              <a:spcAft>
                <a:spcPts val="0"/>
              </a:spcAft>
              <a:buSzPts val="1900"/>
              <a:buFont typeface="Caveat"/>
              <a:buNone/>
              <a:defRPr>
                <a:latin typeface="Caveat"/>
                <a:ea typeface="Caveat"/>
                <a:cs typeface="Caveat"/>
                <a:sym typeface="Caveat"/>
              </a:defRPr>
            </a:lvl3pPr>
            <a:lvl4pPr lvl="3">
              <a:spcBef>
                <a:spcPts val="0"/>
              </a:spcBef>
              <a:spcAft>
                <a:spcPts val="0"/>
              </a:spcAft>
              <a:buSzPts val="1900"/>
              <a:buFont typeface="Caveat"/>
              <a:buNone/>
              <a:defRPr>
                <a:latin typeface="Caveat"/>
                <a:ea typeface="Caveat"/>
                <a:cs typeface="Caveat"/>
                <a:sym typeface="Caveat"/>
              </a:defRPr>
            </a:lvl4pPr>
            <a:lvl5pPr lvl="4">
              <a:spcBef>
                <a:spcPts val="0"/>
              </a:spcBef>
              <a:spcAft>
                <a:spcPts val="0"/>
              </a:spcAft>
              <a:buSzPts val="1900"/>
              <a:buFont typeface="Caveat"/>
              <a:buNone/>
              <a:defRPr>
                <a:latin typeface="Caveat"/>
                <a:ea typeface="Caveat"/>
                <a:cs typeface="Caveat"/>
                <a:sym typeface="Caveat"/>
              </a:defRPr>
            </a:lvl5pPr>
            <a:lvl6pPr lvl="5">
              <a:spcBef>
                <a:spcPts val="0"/>
              </a:spcBef>
              <a:spcAft>
                <a:spcPts val="0"/>
              </a:spcAft>
              <a:buSzPts val="1900"/>
              <a:buFont typeface="Caveat"/>
              <a:buNone/>
              <a:defRPr>
                <a:latin typeface="Caveat"/>
                <a:ea typeface="Caveat"/>
                <a:cs typeface="Caveat"/>
                <a:sym typeface="Caveat"/>
              </a:defRPr>
            </a:lvl6pPr>
            <a:lvl7pPr lvl="6">
              <a:spcBef>
                <a:spcPts val="0"/>
              </a:spcBef>
              <a:spcAft>
                <a:spcPts val="0"/>
              </a:spcAft>
              <a:buSzPts val="1900"/>
              <a:buFont typeface="Caveat"/>
              <a:buNone/>
              <a:defRPr>
                <a:latin typeface="Caveat"/>
                <a:ea typeface="Caveat"/>
                <a:cs typeface="Caveat"/>
                <a:sym typeface="Caveat"/>
              </a:defRPr>
            </a:lvl7pPr>
            <a:lvl8pPr lvl="7">
              <a:spcBef>
                <a:spcPts val="0"/>
              </a:spcBef>
              <a:spcAft>
                <a:spcPts val="0"/>
              </a:spcAft>
              <a:buSzPts val="1900"/>
              <a:buFont typeface="Caveat"/>
              <a:buNone/>
              <a:defRPr>
                <a:latin typeface="Caveat"/>
                <a:ea typeface="Caveat"/>
                <a:cs typeface="Caveat"/>
                <a:sym typeface="Caveat"/>
              </a:defRPr>
            </a:lvl8pPr>
            <a:lvl9pPr lvl="8">
              <a:spcBef>
                <a:spcPts val="0"/>
              </a:spcBef>
              <a:spcAft>
                <a:spcPts val="0"/>
              </a:spcAft>
              <a:buSzPts val="1900"/>
              <a:buFont typeface="Caveat"/>
              <a:buNone/>
              <a:defRPr>
                <a:latin typeface="Caveat"/>
                <a:ea typeface="Caveat"/>
                <a:cs typeface="Caveat"/>
                <a:sym typeface="Caveat"/>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title, body and image">
  <p:cSld name="BLANK_1_1_1_1_1_1_1_1_1_1_1_1">
    <p:bg>
      <p:bgPr>
        <a:solidFill>
          <a:schemeClr val="dk1"/>
        </a:solidFill>
      </p:bgPr>
    </p:bg>
    <p:spTree>
      <p:nvGrpSpPr>
        <p:cNvPr id="133" name="Shape 133"/>
        <p:cNvGrpSpPr/>
        <p:nvPr/>
      </p:nvGrpSpPr>
      <p:grpSpPr>
        <a:xfrm>
          <a:off x="0" y="0"/>
          <a:ext cx="0" cy="0"/>
          <a:chOff x="0" y="0"/>
          <a:chExt cx="0" cy="0"/>
        </a:xfrm>
      </p:grpSpPr>
      <p:sp>
        <p:nvSpPr>
          <p:cNvPr id="134" name="Google Shape;134;g37a2d7ecb02_0_125"/>
          <p:cNvSpPr/>
          <p:nvPr/>
        </p:nvSpPr>
        <p:spPr>
          <a:xfrm rot="-300779">
            <a:off x="6805282" y="559566"/>
            <a:ext cx="4768741" cy="5744468"/>
          </a:xfrm>
          <a:prstGeom prst="rect">
            <a:avLst/>
          </a:prstGeom>
          <a:solidFill>
            <a:schemeClr val="accent4"/>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135" name="Google Shape;135;g37a2d7ecb02_0_125"/>
          <p:cNvSpPr/>
          <p:nvPr>
            <p:ph idx="2" type="pic"/>
          </p:nvPr>
        </p:nvSpPr>
        <p:spPr>
          <a:xfrm>
            <a:off x="2733" y="2733"/>
            <a:ext cx="6369600" cy="6858000"/>
          </a:xfrm>
          <a:prstGeom prst="rect">
            <a:avLst/>
          </a:prstGeom>
          <a:noFill/>
          <a:ln>
            <a:noFill/>
          </a:ln>
        </p:spPr>
      </p:sp>
      <p:sp>
        <p:nvSpPr>
          <p:cNvPr id="136" name="Google Shape;136;g37a2d7ecb02_0_125"/>
          <p:cNvSpPr/>
          <p:nvPr/>
        </p:nvSpPr>
        <p:spPr>
          <a:xfrm rot="134216">
            <a:off x="6668455" y="391871"/>
            <a:ext cx="5042042" cy="6074225"/>
          </a:xfrm>
          <a:prstGeom prst="rect">
            <a:avLst/>
          </a:prstGeom>
          <a:solidFill>
            <a:srgbClr val="90C64B"/>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137" name="Google Shape;137;g37a2d7ecb02_0_125"/>
          <p:cNvSpPr txBox="1"/>
          <p:nvPr>
            <p:ph type="title"/>
          </p:nvPr>
        </p:nvSpPr>
        <p:spPr>
          <a:xfrm rot="124306">
            <a:off x="7155690" y="715497"/>
            <a:ext cx="4049647" cy="819239"/>
          </a:xfrm>
          <a:prstGeom prst="rect">
            <a:avLst/>
          </a:prstGeom>
        </p:spPr>
        <p:txBody>
          <a:bodyPr anchorCtr="0" anchor="ctr" bIns="121875" lIns="121875" spcFirstLastPara="1" rIns="121875" wrap="square" tIns="121875">
            <a:noAutofit/>
          </a:bodyPr>
          <a:lstStyle>
            <a:lvl1pPr lvl="0" algn="ctr">
              <a:spcBef>
                <a:spcPts val="0"/>
              </a:spcBef>
              <a:spcAft>
                <a:spcPts val="0"/>
              </a:spcAft>
              <a:buClr>
                <a:schemeClr val="lt1"/>
              </a:buClr>
              <a:buSzPts val="4000"/>
              <a:buFont typeface="Anton"/>
              <a:buNone/>
              <a:defRPr b="0"/>
            </a:lvl1pPr>
            <a:lvl2pPr lvl="1" algn="ctr">
              <a:spcBef>
                <a:spcPts val="0"/>
              </a:spcBef>
              <a:spcAft>
                <a:spcPts val="0"/>
              </a:spcAft>
              <a:buClr>
                <a:schemeClr val="lt1"/>
              </a:buClr>
              <a:buSzPts val="1900"/>
              <a:buNone/>
              <a:defRPr/>
            </a:lvl2pPr>
            <a:lvl3pPr lvl="2" algn="ctr">
              <a:spcBef>
                <a:spcPts val="0"/>
              </a:spcBef>
              <a:spcAft>
                <a:spcPts val="0"/>
              </a:spcAft>
              <a:buClr>
                <a:schemeClr val="lt1"/>
              </a:buClr>
              <a:buSzPts val="1900"/>
              <a:buNone/>
              <a:defRPr/>
            </a:lvl3pPr>
            <a:lvl4pPr lvl="3" algn="ctr">
              <a:spcBef>
                <a:spcPts val="0"/>
              </a:spcBef>
              <a:spcAft>
                <a:spcPts val="0"/>
              </a:spcAft>
              <a:buClr>
                <a:schemeClr val="lt1"/>
              </a:buClr>
              <a:buSzPts val="1900"/>
              <a:buNone/>
              <a:defRPr/>
            </a:lvl4pPr>
            <a:lvl5pPr lvl="4" algn="ctr">
              <a:spcBef>
                <a:spcPts val="0"/>
              </a:spcBef>
              <a:spcAft>
                <a:spcPts val="0"/>
              </a:spcAft>
              <a:buClr>
                <a:schemeClr val="lt1"/>
              </a:buClr>
              <a:buSzPts val="1900"/>
              <a:buNone/>
              <a:defRPr/>
            </a:lvl5pPr>
            <a:lvl6pPr lvl="5" algn="ctr">
              <a:spcBef>
                <a:spcPts val="0"/>
              </a:spcBef>
              <a:spcAft>
                <a:spcPts val="0"/>
              </a:spcAft>
              <a:buClr>
                <a:schemeClr val="lt1"/>
              </a:buClr>
              <a:buSzPts val="1900"/>
              <a:buNone/>
              <a:defRPr/>
            </a:lvl6pPr>
            <a:lvl7pPr lvl="6" algn="ctr">
              <a:spcBef>
                <a:spcPts val="0"/>
              </a:spcBef>
              <a:spcAft>
                <a:spcPts val="0"/>
              </a:spcAft>
              <a:buClr>
                <a:schemeClr val="lt1"/>
              </a:buClr>
              <a:buSzPts val="1900"/>
              <a:buNone/>
              <a:defRPr/>
            </a:lvl7pPr>
            <a:lvl8pPr lvl="7" algn="ctr">
              <a:spcBef>
                <a:spcPts val="0"/>
              </a:spcBef>
              <a:spcAft>
                <a:spcPts val="0"/>
              </a:spcAft>
              <a:buClr>
                <a:schemeClr val="lt1"/>
              </a:buClr>
              <a:buSzPts val="1900"/>
              <a:buNone/>
              <a:defRPr/>
            </a:lvl8pPr>
            <a:lvl9pPr lvl="8" algn="ctr">
              <a:spcBef>
                <a:spcPts val="0"/>
              </a:spcBef>
              <a:spcAft>
                <a:spcPts val="0"/>
              </a:spcAft>
              <a:buClr>
                <a:schemeClr val="lt1"/>
              </a:buClr>
              <a:buSzPts val="1900"/>
              <a:buNone/>
              <a:defRPr/>
            </a:lvl9pPr>
          </a:lstStyle>
          <a:p/>
        </p:txBody>
      </p:sp>
      <p:sp>
        <p:nvSpPr>
          <p:cNvPr id="138" name="Google Shape;138;g37a2d7ecb02_0_125"/>
          <p:cNvSpPr txBox="1"/>
          <p:nvPr>
            <p:ph idx="1" type="body"/>
          </p:nvPr>
        </p:nvSpPr>
        <p:spPr>
          <a:xfrm rot="119544">
            <a:off x="6924430" y="1682631"/>
            <a:ext cx="4374845" cy="3049839"/>
          </a:xfrm>
          <a:prstGeom prst="rect">
            <a:avLst/>
          </a:prstGeom>
        </p:spPr>
        <p:txBody>
          <a:bodyPr anchorCtr="0" anchor="ctr" bIns="121875" lIns="121875" spcFirstLastPara="1" rIns="121875" wrap="square" tIns="121875">
            <a:noAutofit/>
          </a:bodyPr>
          <a:lstStyle>
            <a:lvl1pPr indent="-349250" lvl="0" marL="457200" algn="ctr">
              <a:spcBef>
                <a:spcPts val="0"/>
              </a:spcBef>
              <a:spcAft>
                <a:spcPts val="0"/>
              </a:spcAft>
              <a:buSzPts val="1900"/>
              <a:buFont typeface="Manrope Medium"/>
              <a:buChar char="●"/>
              <a:defRPr>
                <a:latin typeface="Manrope Medium"/>
                <a:ea typeface="Manrope Medium"/>
                <a:cs typeface="Manrope Medium"/>
                <a:sym typeface="Manrope Medium"/>
              </a:defRPr>
            </a:lvl1pPr>
            <a:lvl2pPr indent="-349250" lvl="1" marL="914400" algn="ctr">
              <a:spcBef>
                <a:spcPts val="0"/>
              </a:spcBef>
              <a:spcAft>
                <a:spcPts val="0"/>
              </a:spcAft>
              <a:buSzPts val="1900"/>
              <a:buFont typeface="Manrope Medium"/>
              <a:buChar char="○"/>
              <a:defRPr>
                <a:latin typeface="Manrope Medium"/>
                <a:ea typeface="Manrope Medium"/>
                <a:cs typeface="Manrope Medium"/>
                <a:sym typeface="Manrope Medium"/>
              </a:defRPr>
            </a:lvl2pPr>
            <a:lvl3pPr indent="-349250" lvl="2" marL="1371600" algn="ctr">
              <a:spcBef>
                <a:spcPts val="0"/>
              </a:spcBef>
              <a:spcAft>
                <a:spcPts val="0"/>
              </a:spcAft>
              <a:buSzPts val="1900"/>
              <a:buFont typeface="Manrope Medium"/>
              <a:buChar char="■"/>
              <a:defRPr>
                <a:latin typeface="Manrope Medium"/>
                <a:ea typeface="Manrope Medium"/>
                <a:cs typeface="Manrope Medium"/>
                <a:sym typeface="Manrope Medium"/>
              </a:defRPr>
            </a:lvl3pPr>
            <a:lvl4pPr indent="-349250" lvl="3" marL="1828800" algn="ctr">
              <a:spcBef>
                <a:spcPts val="0"/>
              </a:spcBef>
              <a:spcAft>
                <a:spcPts val="0"/>
              </a:spcAft>
              <a:buSzPts val="1900"/>
              <a:buFont typeface="Manrope Medium"/>
              <a:buChar char="●"/>
              <a:defRPr>
                <a:latin typeface="Manrope Medium"/>
                <a:ea typeface="Manrope Medium"/>
                <a:cs typeface="Manrope Medium"/>
                <a:sym typeface="Manrope Medium"/>
              </a:defRPr>
            </a:lvl4pPr>
            <a:lvl5pPr indent="-349250" lvl="4" marL="2286000" algn="ctr">
              <a:spcBef>
                <a:spcPts val="0"/>
              </a:spcBef>
              <a:spcAft>
                <a:spcPts val="0"/>
              </a:spcAft>
              <a:buSzPts val="1900"/>
              <a:buFont typeface="Manrope Medium"/>
              <a:buChar char="○"/>
              <a:defRPr>
                <a:latin typeface="Manrope Medium"/>
                <a:ea typeface="Manrope Medium"/>
                <a:cs typeface="Manrope Medium"/>
                <a:sym typeface="Manrope Medium"/>
              </a:defRPr>
            </a:lvl5pPr>
            <a:lvl6pPr indent="-349250" lvl="5" marL="2743200" algn="ctr">
              <a:spcBef>
                <a:spcPts val="0"/>
              </a:spcBef>
              <a:spcAft>
                <a:spcPts val="0"/>
              </a:spcAft>
              <a:buSzPts val="1900"/>
              <a:buFont typeface="Manrope Medium"/>
              <a:buChar char="■"/>
              <a:defRPr>
                <a:latin typeface="Manrope Medium"/>
                <a:ea typeface="Manrope Medium"/>
                <a:cs typeface="Manrope Medium"/>
                <a:sym typeface="Manrope Medium"/>
              </a:defRPr>
            </a:lvl6pPr>
            <a:lvl7pPr indent="-349250" lvl="6" marL="3200400" algn="ctr">
              <a:spcBef>
                <a:spcPts val="0"/>
              </a:spcBef>
              <a:spcAft>
                <a:spcPts val="0"/>
              </a:spcAft>
              <a:buSzPts val="1900"/>
              <a:buFont typeface="Manrope Medium"/>
              <a:buChar char="●"/>
              <a:defRPr>
                <a:latin typeface="Manrope Medium"/>
                <a:ea typeface="Manrope Medium"/>
                <a:cs typeface="Manrope Medium"/>
                <a:sym typeface="Manrope Medium"/>
              </a:defRPr>
            </a:lvl7pPr>
            <a:lvl8pPr indent="-349250" lvl="7" marL="3657600" algn="ctr">
              <a:spcBef>
                <a:spcPts val="0"/>
              </a:spcBef>
              <a:spcAft>
                <a:spcPts val="0"/>
              </a:spcAft>
              <a:buSzPts val="1900"/>
              <a:buFont typeface="Manrope Medium"/>
              <a:buChar char="○"/>
              <a:defRPr>
                <a:latin typeface="Manrope Medium"/>
                <a:ea typeface="Manrope Medium"/>
                <a:cs typeface="Manrope Medium"/>
                <a:sym typeface="Manrope Medium"/>
              </a:defRPr>
            </a:lvl8pPr>
            <a:lvl9pPr indent="-349250" lvl="8" marL="4114800" algn="ctr">
              <a:spcBef>
                <a:spcPts val="0"/>
              </a:spcBef>
              <a:spcAft>
                <a:spcPts val="0"/>
              </a:spcAft>
              <a:buSzPts val="1900"/>
              <a:buFont typeface="Manrope Medium"/>
              <a:buChar char="■"/>
              <a:defRPr>
                <a:latin typeface="Manrope Medium"/>
                <a:ea typeface="Manrope Medium"/>
                <a:cs typeface="Manrope Medium"/>
                <a:sym typeface="Manrope Medium"/>
              </a:defRPr>
            </a:lvl9pPr>
          </a:lstStyle>
          <a:p/>
        </p:txBody>
      </p:sp>
      <p:sp>
        <p:nvSpPr>
          <p:cNvPr id="139" name="Google Shape;139;g37a2d7ecb02_0_125"/>
          <p:cNvSpPr txBox="1"/>
          <p:nvPr>
            <p:ph idx="3" type="body"/>
          </p:nvPr>
        </p:nvSpPr>
        <p:spPr>
          <a:xfrm rot="131830">
            <a:off x="6829966" y="5139379"/>
            <a:ext cx="4374216" cy="821704"/>
          </a:xfrm>
          <a:prstGeom prst="rect">
            <a:avLst/>
          </a:prstGeom>
        </p:spPr>
        <p:txBody>
          <a:bodyPr anchorCtr="0" anchor="ctr" bIns="121875" lIns="121875" spcFirstLastPara="1" rIns="121875" wrap="square" tIns="121875">
            <a:spAutoFit/>
          </a:bodyPr>
          <a:lstStyle>
            <a:lvl1pPr indent="-330200" lvl="0" marL="457200" algn="ctr">
              <a:spcBef>
                <a:spcPts val="0"/>
              </a:spcBef>
              <a:spcAft>
                <a:spcPts val="0"/>
              </a:spcAft>
              <a:buSzPts val="1600"/>
              <a:buFont typeface="Manrope Medium"/>
              <a:buChar char="●"/>
              <a:defRPr>
                <a:latin typeface="Manrope Medium"/>
                <a:ea typeface="Manrope Medium"/>
                <a:cs typeface="Manrope Medium"/>
                <a:sym typeface="Manrope Medium"/>
              </a:defRPr>
            </a:lvl1pPr>
            <a:lvl2pPr indent="-330200" lvl="1" marL="914400" algn="ctr">
              <a:spcBef>
                <a:spcPts val="1100"/>
              </a:spcBef>
              <a:spcAft>
                <a:spcPts val="0"/>
              </a:spcAft>
              <a:buSzPts val="1600"/>
              <a:buFont typeface="Manrope Medium"/>
              <a:buChar char="○"/>
              <a:defRPr>
                <a:latin typeface="Manrope Medium"/>
                <a:ea typeface="Manrope Medium"/>
                <a:cs typeface="Manrope Medium"/>
                <a:sym typeface="Manrope Medium"/>
              </a:defRPr>
            </a:lvl2pPr>
            <a:lvl3pPr indent="-330200" lvl="2" marL="1371600" algn="ctr">
              <a:spcBef>
                <a:spcPts val="1100"/>
              </a:spcBef>
              <a:spcAft>
                <a:spcPts val="0"/>
              </a:spcAft>
              <a:buSzPts val="1600"/>
              <a:buFont typeface="Manrope Medium"/>
              <a:buChar char="■"/>
              <a:defRPr>
                <a:latin typeface="Manrope Medium"/>
                <a:ea typeface="Manrope Medium"/>
                <a:cs typeface="Manrope Medium"/>
                <a:sym typeface="Manrope Medium"/>
              </a:defRPr>
            </a:lvl3pPr>
            <a:lvl4pPr indent="-330200" lvl="3" marL="1828800" algn="ctr">
              <a:spcBef>
                <a:spcPts val="1100"/>
              </a:spcBef>
              <a:spcAft>
                <a:spcPts val="0"/>
              </a:spcAft>
              <a:buSzPts val="1600"/>
              <a:buFont typeface="Manrope Medium"/>
              <a:buChar char="●"/>
              <a:defRPr>
                <a:latin typeface="Manrope Medium"/>
                <a:ea typeface="Manrope Medium"/>
                <a:cs typeface="Manrope Medium"/>
                <a:sym typeface="Manrope Medium"/>
              </a:defRPr>
            </a:lvl4pPr>
            <a:lvl5pPr indent="-330200" lvl="4" marL="2286000" algn="ctr">
              <a:spcBef>
                <a:spcPts val="1100"/>
              </a:spcBef>
              <a:spcAft>
                <a:spcPts val="0"/>
              </a:spcAft>
              <a:buSzPts val="1600"/>
              <a:buFont typeface="Manrope Medium"/>
              <a:buChar char="○"/>
              <a:defRPr>
                <a:latin typeface="Manrope Medium"/>
                <a:ea typeface="Manrope Medium"/>
                <a:cs typeface="Manrope Medium"/>
                <a:sym typeface="Manrope Medium"/>
              </a:defRPr>
            </a:lvl5pPr>
            <a:lvl6pPr indent="-330200" lvl="5" marL="2743200" algn="ctr">
              <a:spcBef>
                <a:spcPts val="1100"/>
              </a:spcBef>
              <a:spcAft>
                <a:spcPts val="0"/>
              </a:spcAft>
              <a:buSzPts val="1600"/>
              <a:buFont typeface="Manrope Medium"/>
              <a:buChar char="■"/>
              <a:defRPr>
                <a:latin typeface="Manrope Medium"/>
                <a:ea typeface="Manrope Medium"/>
                <a:cs typeface="Manrope Medium"/>
                <a:sym typeface="Manrope Medium"/>
              </a:defRPr>
            </a:lvl6pPr>
            <a:lvl7pPr indent="-330200" lvl="6" marL="3200400" algn="ctr">
              <a:spcBef>
                <a:spcPts val="1100"/>
              </a:spcBef>
              <a:spcAft>
                <a:spcPts val="0"/>
              </a:spcAft>
              <a:buSzPts val="1600"/>
              <a:buFont typeface="Manrope Medium"/>
              <a:buChar char="●"/>
              <a:defRPr>
                <a:latin typeface="Manrope Medium"/>
                <a:ea typeface="Manrope Medium"/>
                <a:cs typeface="Manrope Medium"/>
                <a:sym typeface="Manrope Medium"/>
              </a:defRPr>
            </a:lvl7pPr>
            <a:lvl8pPr indent="-330200" lvl="7" marL="3657600" algn="ctr">
              <a:spcBef>
                <a:spcPts val="1100"/>
              </a:spcBef>
              <a:spcAft>
                <a:spcPts val="0"/>
              </a:spcAft>
              <a:buSzPts val="1600"/>
              <a:buFont typeface="Manrope Medium"/>
              <a:buChar char="○"/>
              <a:defRPr>
                <a:latin typeface="Manrope Medium"/>
                <a:ea typeface="Manrope Medium"/>
                <a:cs typeface="Manrope Medium"/>
                <a:sym typeface="Manrope Medium"/>
              </a:defRPr>
            </a:lvl8pPr>
            <a:lvl9pPr indent="-330200" lvl="8" marL="4114800" algn="ctr">
              <a:spcBef>
                <a:spcPts val="1100"/>
              </a:spcBef>
              <a:spcAft>
                <a:spcPts val="1100"/>
              </a:spcAft>
              <a:buSzPts val="1600"/>
              <a:buFont typeface="Manrope Medium"/>
              <a:buChar char="■"/>
              <a:defRPr>
                <a:latin typeface="Manrope Medium"/>
                <a:ea typeface="Manrope Medium"/>
                <a:cs typeface="Manrope Medium"/>
                <a:sym typeface="Manrope Medium"/>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and image 2">
  <p:cSld name="BLANK_1_1_1_1_1_1_1_1_1_1_1_1_2_1">
    <p:bg>
      <p:bgPr>
        <a:solidFill>
          <a:schemeClr val="dk1"/>
        </a:solidFill>
      </p:bgPr>
    </p:bg>
    <p:spTree>
      <p:nvGrpSpPr>
        <p:cNvPr id="140" name="Shape 140"/>
        <p:cNvGrpSpPr/>
        <p:nvPr/>
      </p:nvGrpSpPr>
      <p:grpSpPr>
        <a:xfrm>
          <a:off x="0" y="0"/>
          <a:ext cx="0" cy="0"/>
          <a:chOff x="0" y="0"/>
          <a:chExt cx="0" cy="0"/>
        </a:xfrm>
      </p:grpSpPr>
      <p:sp>
        <p:nvSpPr>
          <p:cNvPr id="141" name="Google Shape;141;g37a2d7ecb02_0_132"/>
          <p:cNvSpPr/>
          <p:nvPr/>
        </p:nvSpPr>
        <p:spPr>
          <a:xfrm rot="482790">
            <a:off x="543653" y="559461"/>
            <a:ext cx="4768648" cy="5744500"/>
          </a:xfrm>
          <a:prstGeom prst="rect">
            <a:avLst/>
          </a:prstGeom>
          <a:solidFill>
            <a:schemeClr val="accent4"/>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142" name="Google Shape;142;g37a2d7ecb02_0_132"/>
          <p:cNvSpPr/>
          <p:nvPr>
            <p:ph idx="2" type="pic"/>
          </p:nvPr>
        </p:nvSpPr>
        <p:spPr>
          <a:xfrm>
            <a:off x="5829115" y="2733"/>
            <a:ext cx="6369600" cy="6858000"/>
          </a:xfrm>
          <a:prstGeom prst="rect">
            <a:avLst/>
          </a:prstGeom>
          <a:noFill/>
          <a:ln>
            <a:noFill/>
          </a:ln>
        </p:spPr>
      </p:sp>
      <p:sp>
        <p:nvSpPr>
          <p:cNvPr id="143" name="Google Shape;143;g37a2d7ecb02_0_132"/>
          <p:cNvSpPr/>
          <p:nvPr/>
        </p:nvSpPr>
        <p:spPr>
          <a:xfrm rot="-98808">
            <a:off x="436418" y="391762"/>
            <a:ext cx="5042083" cy="6074501"/>
          </a:xfrm>
          <a:prstGeom prst="rect">
            <a:avLst/>
          </a:prstGeom>
          <a:solidFill>
            <a:srgbClr val="B22A2E"/>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144" name="Google Shape;144;g37a2d7ecb02_0_132"/>
          <p:cNvSpPr txBox="1"/>
          <p:nvPr>
            <p:ph type="title"/>
          </p:nvPr>
        </p:nvSpPr>
        <p:spPr>
          <a:xfrm rot="-108739">
            <a:off x="897784" y="706821"/>
            <a:ext cx="4050526" cy="818516"/>
          </a:xfrm>
          <a:prstGeom prst="rect">
            <a:avLst/>
          </a:prstGeom>
        </p:spPr>
        <p:txBody>
          <a:bodyPr anchorCtr="0" anchor="ctr" bIns="121875" lIns="121875" spcFirstLastPara="1" rIns="121875" wrap="square" tIns="121875">
            <a:noAutofit/>
          </a:bodyPr>
          <a:lstStyle>
            <a:lvl1pPr lvl="0" algn="ctr">
              <a:spcBef>
                <a:spcPts val="0"/>
              </a:spcBef>
              <a:spcAft>
                <a:spcPts val="0"/>
              </a:spcAft>
              <a:buClr>
                <a:schemeClr val="lt1"/>
              </a:buClr>
              <a:buSzPts val="4000"/>
              <a:buFont typeface="Anton"/>
              <a:buNone/>
              <a:defRPr b="0"/>
            </a:lvl1pPr>
            <a:lvl2pPr lvl="1" algn="ctr">
              <a:spcBef>
                <a:spcPts val="0"/>
              </a:spcBef>
              <a:spcAft>
                <a:spcPts val="0"/>
              </a:spcAft>
              <a:buClr>
                <a:schemeClr val="lt1"/>
              </a:buClr>
              <a:buSzPts val="1900"/>
              <a:buNone/>
              <a:defRPr/>
            </a:lvl2pPr>
            <a:lvl3pPr lvl="2" algn="ctr">
              <a:spcBef>
                <a:spcPts val="0"/>
              </a:spcBef>
              <a:spcAft>
                <a:spcPts val="0"/>
              </a:spcAft>
              <a:buClr>
                <a:schemeClr val="lt1"/>
              </a:buClr>
              <a:buSzPts val="1900"/>
              <a:buNone/>
              <a:defRPr/>
            </a:lvl3pPr>
            <a:lvl4pPr lvl="3" algn="ctr">
              <a:spcBef>
                <a:spcPts val="0"/>
              </a:spcBef>
              <a:spcAft>
                <a:spcPts val="0"/>
              </a:spcAft>
              <a:buClr>
                <a:schemeClr val="lt1"/>
              </a:buClr>
              <a:buSzPts val="1900"/>
              <a:buNone/>
              <a:defRPr/>
            </a:lvl4pPr>
            <a:lvl5pPr lvl="4" algn="ctr">
              <a:spcBef>
                <a:spcPts val="0"/>
              </a:spcBef>
              <a:spcAft>
                <a:spcPts val="0"/>
              </a:spcAft>
              <a:buClr>
                <a:schemeClr val="lt1"/>
              </a:buClr>
              <a:buSzPts val="1900"/>
              <a:buNone/>
              <a:defRPr/>
            </a:lvl5pPr>
            <a:lvl6pPr lvl="5" algn="ctr">
              <a:spcBef>
                <a:spcPts val="0"/>
              </a:spcBef>
              <a:spcAft>
                <a:spcPts val="0"/>
              </a:spcAft>
              <a:buClr>
                <a:schemeClr val="lt1"/>
              </a:buClr>
              <a:buSzPts val="1900"/>
              <a:buNone/>
              <a:defRPr/>
            </a:lvl6pPr>
            <a:lvl7pPr lvl="6" algn="ctr">
              <a:spcBef>
                <a:spcPts val="0"/>
              </a:spcBef>
              <a:spcAft>
                <a:spcPts val="0"/>
              </a:spcAft>
              <a:buClr>
                <a:schemeClr val="lt1"/>
              </a:buClr>
              <a:buSzPts val="1900"/>
              <a:buNone/>
              <a:defRPr/>
            </a:lvl7pPr>
            <a:lvl8pPr lvl="7" algn="ctr">
              <a:spcBef>
                <a:spcPts val="0"/>
              </a:spcBef>
              <a:spcAft>
                <a:spcPts val="0"/>
              </a:spcAft>
              <a:buClr>
                <a:schemeClr val="lt1"/>
              </a:buClr>
              <a:buSzPts val="1900"/>
              <a:buNone/>
              <a:defRPr/>
            </a:lvl8pPr>
            <a:lvl9pPr lvl="8" algn="ctr">
              <a:spcBef>
                <a:spcPts val="0"/>
              </a:spcBef>
              <a:spcAft>
                <a:spcPts val="0"/>
              </a:spcAft>
              <a:buClr>
                <a:schemeClr val="lt1"/>
              </a:buClr>
              <a:buSzPts val="1900"/>
              <a:buNone/>
              <a:defRPr/>
            </a:lvl9pPr>
          </a:lstStyle>
          <a:p/>
        </p:txBody>
      </p:sp>
      <p:sp>
        <p:nvSpPr>
          <p:cNvPr id="145" name="Google Shape;145;g37a2d7ecb02_0_132"/>
          <p:cNvSpPr txBox="1"/>
          <p:nvPr>
            <p:ph idx="1" type="body"/>
          </p:nvPr>
        </p:nvSpPr>
        <p:spPr>
          <a:xfrm flipH="1" rot="-131830">
            <a:off x="770266" y="5154412"/>
            <a:ext cx="4374216" cy="821704"/>
          </a:xfrm>
          <a:prstGeom prst="rect">
            <a:avLst/>
          </a:prstGeom>
        </p:spPr>
        <p:txBody>
          <a:bodyPr anchorCtr="0" anchor="ctr" bIns="121875" lIns="121875" spcFirstLastPara="1" rIns="121875" wrap="square" tIns="121875">
            <a:spAutoFit/>
          </a:bodyPr>
          <a:lstStyle>
            <a:lvl1pPr indent="-330200" lvl="0" marL="457200" algn="ctr">
              <a:spcBef>
                <a:spcPts val="0"/>
              </a:spcBef>
              <a:spcAft>
                <a:spcPts val="0"/>
              </a:spcAft>
              <a:buSzPts val="1600"/>
              <a:buFont typeface="Manrope Medium"/>
              <a:buChar char="●"/>
              <a:defRPr>
                <a:latin typeface="Manrope Medium"/>
                <a:ea typeface="Manrope Medium"/>
                <a:cs typeface="Manrope Medium"/>
                <a:sym typeface="Manrope Medium"/>
              </a:defRPr>
            </a:lvl1pPr>
            <a:lvl2pPr indent="-330200" lvl="1" marL="914400" algn="ctr">
              <a:spcBef>
                <a:spcPts val="1100"/>
              </a:spcBef>
              <a:spcAft>
                <a:spcPts val="0"/>
              </a:spcAft>
              <a:buSzPts val="1600"/>
              <a:buFont typeface="Manrope Medium"/>
              <a:buChar char="○"/>
              <a:defRPr>
                <a:latin typeface="Manrope Medium"/>
                <a:ea typeface="Manrope Medium"/>
                <a:cs typeface="Manrope Medium"/>
                <a:sym typeface="Manrope Medium"/>
              </a:defRPr>
            </a:lvl2pPr>
            <a:lvl3pPr indent="-330200" lvl="2" marL="1371600" algn="ctr">
              <a:spcBef>
                <a:spcPts val="1100"/>
              </a:spcBef>
              <a:spcAft>
                <a:spcPts val="0"/>
              </a:spcAft>
              <a:buSzPts val="1600"/>
              <a:buFont typeface="Manrope Medium"/>
              <a:buChar char="■"/>
              <a:defRPr>
                <a:latin typeface="Manrope Medium"/>
                <a:ea typeface="Manrope Medium"/>
                <a:cs typeface="Manrope Medium"/>
                <a:sym typeface="Manrope Medium"/>
              </a:defRPr>
            </a:lvl3pPr>
            <a:lvl4pPr indent="-330200" lvl="3" marL="1828800" algn="ctr">
              <a:spcBef>
                <a:spcPts val="1100"/>
              </a:spcBef>
              <a:spcAft>
                <a:spcPts val="0"/>
              </a:spcAft>
              <a:buSzPts val="1600"/>
              <a:buFont typeface="Manrope Medium"/>
              <a:buChar char="●"/>
              <a:defRPr>
                <a:latin typeface="Manrope Medium"/>
                <a:ea typeface="Manrope Medium"/>
                <a:cs typeface="Manrope Medium"/>
                <a:sym typeface="Manrope Medium"/>
              </a:defRPr>
            </a:lvl4pPr>
            <a:lvl5pPr indent="-330200" lvl="4" marL="2286000" algn="ctr">
              <a:spcBef>
                <a:spcPts val="1100"/>
              </a:spcBef>
              <a:spcAft>
                <a:spcPts val="0"/>
              </a:spcAft>
              <a:buSzPts val="1600"/>
              <a:buFont typeface="Manrope Medium"/>
              <a:buChar char="○"/>
              <a:defRPr>
                <a:latin typeface="Manrope Medium"/>
                <a:ea typeface="Manrope Medium"/>
                <a:cs typeface="Manrope Medium"/>
                <a:sym typeface="Manrope Medium"/>
              </a:defRPr>
            </a:lvl5pPr>
            <a:lvl6pPr indent="-330200" lvl="5" marL="2743200" algn="ctr">
              <a:spcBef>
                <a:spcPts val="1100"/>
              </a:spcBef>
              <a:spcAft>
                <a:spcPts val="0"/>
              </a:spcAft>
              <a:buSzPts val="1600"/>
              <a:buFont typeface="Manrope Medium"/>
              <a:buChar char="■"/>
              <a:defRPr>
                <a:latin typeface="Manrope Medium"/>
                <a:ea typeface="Manrope Medium"/>
                <a:cs typeface="Manrope Medium"/>
                <a:sym typeface="Manrope Medium"/>
              </a:defRPr>
            </a:lvl6pPr>
            <a:lvl7pPr indent="-330200" lvl="6" marL="3200400" algn="ctr">
              <a:spcBef>
                <a:spcPts val="1100"/>
              </a:spcBef>
              <a:spcAft>
                <a:spcPts val="0"/>
              </a:spcAft>
              <a:buSzPts val="1600"/>
              <a:buFont typeface="Manrope Medium"/>
              <a:buChar char="●"/>
              <a:defRPr>
                <a:latin typeface="Manrope Medium"/>
                <a:ea typeface="Manrope Medium"/>
                <a:cs typeface="Manrope Medium"/>
                <a:sym typeface="Manrope Medium"/>
              </a:defRPr>
            </a:lvl7pPr>
            <a:lvl8pPr indent="-330200" lvl="7" marL="3657600" algn="ctr">
              <a:spcBef>
                <a:spcPts val="1100"/>
              </a:spcBef>
              <a:spcAft>
                <a:spcPts val="0"/>
              </a:spcAft>
              <a:buSzPts val="1600"/>
              <a:buFont typeface="Manrope Medium"/>
              <a:buChar char="○"/>
              <a:defRPr>
                <a:latin typeface="Manrope Medium"/>
                <a:ea typeface="Manrope Medium"/>
                <a:cs typeface="Manrope Medium"/>
                <a:sym typeface="Manrope Medium"/>
              </a:defRPr>
            </a:lvl8pPr>
            <a:lvl9pPr indent="-330200" lvl="8" marL="4114800" algn="ctr">
              <a:spcBef>
                <a:spcPts val="1100"/>
              </a:spcBef>
              <a:spcAft>
                <a:spcPts val="1100"/>
              </a:spcAft>
              <a:buSzPts val="1600"/>
              <a:buFont typeface="Manrope Medium"/>
              <a:buChar char="■"/>
              <a:defRPr>
                <a:latin typeface="Manrope Medium"/>
                <a:ea typeface="Manrope Medium"/>
                <a:cs typeface="Manrope Medium"/>
                <a:sym typeface="Manrope Medium"/>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and image 3">
  <p:cSld name="BLANK_1_1_1_1_1_1_1_1_1_1_1_1_2">
    <p:bg>
      <p:bgPr>
        <a:solidFill>
          <a:schemeClr val="dk1"/>
        </a:solidFill>
      </p:bgPr>
    </p:bg>
    <p:spTree>
      <p:nvGrpSpPr>
        <p:cNvPr id="146" name="Shape 146"/>
        <p:cNvGrpSpPr/>
        <p:nvPr/>
      </p:nvGrpSpPr>
      <p:grpSpPr>
        <a:xfrm>
          <a:off x="0" y="0"/>
          <a:ext cx="0" cy="0"/>
          <a:chOff x="0" y="0"/>
          <a:chExt cx="0" cy="0"/>
        </a:xfrm>
      </p:grpSpPr>
      <p:sp>
        <p:nvSpPr>
          <p:cNvPr id="147" name="Google Shape;147;g37a2d7ecb02_0_138"/>
          <p:cNvSpPr/>
          <p:nvPr/>
        </p:nvSpPr>
        <p:spPr>
          <a:xfrm rot="-300779">
            <a:off x="6805282" y="559566"/>
            <a:ext cx="4768741" cy="5744468"/>
          </a:xfrm>
          <a:prstGeom prst="rect">
            <a:avLst/>
          </a:prstGeom>
          <a:solidFill>
            <a:schemeClr val="accent4"/>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148" name="Google Shape;148;g37a2d7ecb02_0_138"/>
          <p:cNvSpPr/>
          <p:nvPr>
            <p:ph idx="2" type="pic"/>
          </p:nvPr>
        </p:nvSpPr>
        <p:spPr>
          <a:xfrm>
            <a:off x="2733" y="2733"/>
            <a:ext cx="6369600" cy="6858000"/>
          </a:xfrm>
          <a:prstGeom prst="rect">
            <a:avLst/>
          </a:prstGeom>
          <a:noFill/>
          <a:ln>
            <a:noFill/>
          </a:ln>
        </p:spPr>
      </p:sp>
      <p:sp>
        <p:nvSpPr>
          <p:cNvPr id="149" name="Google Shape;149;g37a2d7ecb02_0_138"/>
          <p:cNvSpPr/>
          <p:nvPr/>
        </p:nvSpPr>
        <p:spPr>
          <a:xfrm rot="134216">
            <a:off x="6668545" y="391874"/>
            <a:ext cx="5042042" cy="6074225"/>
          </a:xfrm>
          <a:prstGeom prst="rect">
            <a:avLst/>
          </a:prstGeom>
          <a:solidFill>
            <a:srgbClr val="15A6DF"/>
          </a:solidFill>
          <a:ln>
            <a:noFill/>
          </a:ln>
        </p:spPr>
        <p:txBody>
          <a:bodyPr anchorCtr="0" anchor="ctr" bIns="121875" lIns="121875" spcFirstLastPara="1" rIns="121875" wrap="square" tIns="121875">
            <a:noAutofit/>
          </a:bodyPr>
          <a:lstStyle/>
          <a:p>
            <a:pPr indent="0" lvl="0" marL="0" rtl="0" algn="ctr">
              <a:spcBef>
                <a:spcPts val="0"/>
              </a:spcBef>
              <a:spcAft>
                <a:spcPts val="0"/>
              </a:spcAft>
              <a:buNone/>
            </a:pPr>
            <a:r>
              <a:t/>
            </a:r>
            <a:endParaRPr sz="1900">
              <a:solidFill>
                <a:schemeClr val="dk1"/>
              </a:solidFill>
              <a:latin typeface="Manrope"/>
              <a:ea typeface="Manrope"/>
              <a:cs typeface="Manrope"/>
              <a:sym typeface="Manrope"/>
            </a:endParaRPr>
          </a:p>
        </p:txBody>
      </p:sp>
      <p:sp>
        <p:nvSpPr>
          <p:cNvPr id="150" name="Google Shape;150;g37a2d7ecb02_0_138"/>
          <p:cNvSpPr txBox="1"/>
          <p:nvPr>
            <p:ph idx="1" type="body"/>
          </p:nvPr>
        </p:nvSpPr>
        <p:spPr>
          <a:xfrm rot="119544">
            <a:off x="6924430" y="1682631"/>
            <a:ext cx="4374845" cy="3049839"/>
          </a:xfrm>
          <a:prstGeom prst="rect">
            <a:avLst/>
          </a:prstGeom>
        </p:spPr>
        <p:txBody>
          <a:bodyPr anchorCtr="0" anchor="ctr" bIns="121875" lIns="121875" spcFirstLastPara="1" rIns="121875" wrap="square" tIns="121875">
            <a:noAutofit/>
          </a:bodyPr>
          <a:lstStyle>
            <a:lvl1pPr indent="-349250" lvl="0" marL="457200" algn="ctr">
              <a:spcBef>
                <a:spcPts val="0"/>
              </a:spcBef>
              <a:spcAft>
                <a:spcPts val="0"/>
              </a:spcAft>
              <a:buSzPts val="1900"/>
              <a:buFont typeface="Manrope Medium"/>
              <a:buChar char="●"/>
              <a:defRPr>
                <a:latin typeface="Manrope Medium"/>
                <a:ea typeface="Manrope Medium"/>
                <a:cs typeface="Manrope Medium"/>
                <a:sym typeface="Manrope Medium"/>
              </a:defRPr>
            </a:lvl1pPr>
            <a:lvl2pPr indent="-349250" lvl="1" marL="914400" algn="ctr">
              <a:spcBef>
                <a:spcPts val="0"/>
              </a:spcBef>
              <a:spcAft>
                <a:spcPts val="0"/>
              </a:spcAft>
              <a:buSzPts val="1900"/>
              <a:buFont typeface="Manrope Medium"/>
              <a:buChar char="○"/>
              <a:defRPr>
                <a:latin typeface="Manrope Medium"/>
                <a:ea typeface="Manrope Medium"/>
                <a:cs typeface="Manrope Medium"/>
                <a:sym typeface="Manrope Medium"/>
              </a:defRPr>
            </a:lvl2pPr>
            <a:lvl3pPr indent="-349250" lvl="2" marL="1371600" algn="ctr">
              <a:spcBef>
                <a:spcPts val="0"/>
              </a:spcBef>
              <a:spcAft>
                <a:spcPts val="0"/>
              </a:spcAft>
              <a:buSzPts val="1900"/>
              <a:buFont typeface="Manrope Medium"/>
              <a:buChar char="■"/>
              <a:defRPr>
                <a:latin typeface="Manrope Medium"/>
                <a:ea typeface="Manrope Medium"/>
                <a:cs typeface="Manrope Medium"/>
                <a:sym typeface="Manrope Medium"/>
              </a:defRPr>
            </a:lvl3pPr>
            <a:lvl4pPr indent="-349250" lvl="3" marL="1828800" algn="ctr">
              <a:spcBef>
                <a:spcPts val="0"/>
              </a:spcBef>
              <a:spcAft>
                <a:spcPts val="0"/>
              </a:spcAft>
              <a:buSzPts val="1900"/>
              <a:buFont typeface="Manrope Medium"/>
              <a:buChar char="●"/>
              <a:defRPr>
                <a:latin typeface="Manrope Medium"/>
                <a:ea typeface="Manrope Medium"/>
                <a:cs typeface="Manrope Medium"/>
                <a:sym typeface="Manrope Medium"/>
              </a:defRPr>
            </a:lvl4pPr>
            <a:lvl5pPr indent="-349250" lvl="4" marL="2286000" algn="ctr">
              <a:spcBef>
                <a:spcPts val="0"/>
              </a:spcBef>
              <a:spcAft>
                <a:spcPts val="0"/>
              </a:spcAft>
              <a:buSzPts val="1900"/>
              <a:buFont typeface="Manrope Medium"/>
              <a:buChar char="○"/>
              <a:defRPr>
                <a:latin typeface="Manrope Medium"/>
                <a:ea typeface="Manrope Medium"/>
                <a:cs typeface="Manrope Medium"/>
                <a:sym typeface="Manrope Medium"/>
              </a:defRPr>
            </a:lvl5pPr>
            <a:lvl6pPr indent="-349250" lvl="5" marL="2743200" algn="ctr">
              <a:spcBef>
                <a:spcPts val="0"/>
              </a:spcBef>
              <a:spcAft>
                <a:spcPts val="0"/>
              </a:spcAft>
              <a:buSzPts val="1900"/>
              <a:buFont typeface="Manrope Medium"/>
              <a:buChar char="■"/>
              <a:defRPr>
                <a:latin typeface="Manrope Medium"/>
                <a:ea typeface="Manrope Medium"/>
                <a:cs typeface="Manrope Medium"/>
                <a:sym typeface="Manrope Medium"/>
              </a:defRPr>
            </a:lvl6pPr>
            <a:lvl7pPr indent="-349250" lvl="6" marL="3200400" algn="ctr">
              <a:spcBef>
                <a:spcPts val="0"/>
              </a:spcBef>
              <a:spcAft>
                <a:spcPts val="0"/>
              </a:spcAft>
              <a:buSzPts val="1900"/>
              <a:buFont typeface="Manrope Medium"/>
              <a:buChar char="●"/>
              <a:defRPr>
                <a:latin typeface="Manrope Medium"/>
                <a:ea typeface="Manrope Medium"/>
                <a:cs typeface="Manrope Medium"/>
                <a:sym typeface="Manrope Medium"/>
              </a:defRPr>
            </a:lvl7pPr>
            <a:lvl8pPr indent="-349250" lvl="7" marL="3657600" algn="ctr">
              <a:spcBef>
                <a:spcPts val="0"/>
              </a:spcBef>
              <a:spcAft>
                <a:spcPts val="0"/>
              </a:spcAft>
              <a:buSzPts val="1900"/>
              <a:buFont typeface="Manrope Medium"/>
              <a:buChar char="○"/>
              <a:defRPr>
                <a:latin typeface="Manrope Medium"/>
                <a:ea typeface="Manrope Medium"/>
                <a:cs typeface="Manrope Medium"/>
                <a:sym typeface="Manrope Medium"/>
              </a:defRPr>
            </a:lvl8pPr>
            <a:lvl9pPr indent="-349250" lvl="8" marL="4114800" algn="ctr">
              <a:spcBef>
                <a:spcPts val="0"/>
              </a:spcBef>
              <a:spcAft>
                <a:spcPts val="0"/>
              </a:spcAft>
              <a:buSzPts val="1900"/>
              <a:buFont typeface="Manrope Medium"/>
              <a:buChar char="■"/>
              <a:defRPr>
                <a:latin typeface="Manrope Medium"/>
                <a:ea typeface="Manrope Medium"/>
                <a:cs typeface="Manrope Medium"/>
                <a:sym typeface="Manrope Medium"/>
              </a:defRPr>
            </a:lvl9pPr>
          </a:lstStyle>
          <a:p/>
        </p:txBody>
      </p:sp>
      <p:sp>
        <p:nvSpPr>
          <p:cNvPr id="151" name="Google Shape;151;g37a2d7ecb02_0_138"/>
          <p:cNvSpPr txBox="1"/>
          <p:nvPr>
            <p:ph type="title"/>
          </p:nvPr>
        </p:nvSpPr>
        <p:spPr>
          <a:xfrm rot="124306">
            <a:off x="7155690" y="715497"/>
            <a:ext cx="4049647" cy="819239"/>
          </a:xfrm>
          <a:prstGeom prst="rect">
            <a:avLst/>
          </a:prstGeom>
        </p:spPr>
        <p:txBody>
          <a:bodyPr anchorCtr="0" anchor="ctr" bIns="121875" lIns="121875" spcFirstLastPara="1" rIns="121875" wrap="square" tIns="121875">
            <a:noAutofit/>
          </a:bodyPr>
          <a:lstStyle>
            <a:lvl1pPr lvl="0" algn="ctr">
              <a:spcBef>
                <a:spcPts val="0"/>
              </a:spcBef>
              <a:spcAft>
                <a:spcPts val="0"/>
              </a:spcAft>
              <a:buClr>
                <a:schemeClr val="lt1"/>
              </a:buClr>
              <a:buSzPts val="4000"/>
              <a:buFont typeface="Anton"/>
              <a:buNone/>
              <a:defRPr b="0"/>
            </a:lvl1pPr>
            <a:lvl2pPr lvl="1" algn="ctr">
              <a:spcBef>
                <a:spcPts val="0"/>
              </a:spcBef>
              <a:spcAft>
                <a:spcPts val="0"/>
              </a:spcAft>
              <a:buClr>
                <a:schemeClr val="lt1"/>
              </a:buClr>
              <a:buSzPts val="1900"/>
              <a:buNone/>
              <a:defRPr/>
            </a:lvl2pPr>
            <a:lvl3pPr lvl="2" algn="ctr">
              <a:spcBef>
                <a:spcPts val="0"/>
              </a:spcBef>
              <a:spcAft>
                <a:spcPts val="0"/>
              </a:spcAft>
              <a:buClr>
                <a:schemeClr val="lt1"/>
              </a:buClr>
              <a:buSzPts val="1900"/>
              <a:buNone/>
              <a:defRPr/>
            </a:lvl3pPr>
            <a:lvl4pPr lvl="3" algn="ctr">
              <a:spcBef>
                <a:spcPts val="0"/>
              </a:spcBef>
              <a:spcAft>
                <a:spcPts val="0"/>
              </a:spcAft>
              <a:buClr>
                <a:schemeClr val="lt1"/>
              </a:buClr>
              <a:buSzPts val="1900"/>
              <a:buNone/>
              <a:defRPr/>
            </a:lvl4pPr>
            <a:lvl5pPr lvl="4" algn="ctr">
              <a:spcBef>
                <a:spcPts val="0"/>
              </a:spcBef>
              <a:spcAft>
                <a:spcPts val="0"/>
              </a:spcAft>
              <a:buClr>
                <a:schemeClr val="lt1"/>
              </a:buClr>
              <a:buSzPts val="1900"/>
              <a:buNone/>
              <a:defRPr/>
            </a:lvl5pPr>
            <a:lvl6pPr lvl="5" algn="ctr">
              <a:spcBef>
                <a:spcPts val="0"/>
              </a:spcBef>
              <a:spcAft>
                <a:spcPts val="0"/>
              </a:spcAft>
              <a:buClr>
                <a:schemeClr val="lt1"/>
              </a:buClr>
              <a:buSzPts val="1900"/>
              <a:buNone/>
              <a:defRPr/>
            </a:lvl6pPr>
            <a:lvl7pPr lvl="6" algn="ctr">
              <a:spcBef>
                <a:spcPts val="0"/>
              </a:spcBef>
              <a:spcAft>
                <a:spcPts val="0"/>
              </a:spcAft>
              <a:buClr>
                <a:schemeClr val="lt1"/>
              </a:buClr>
              <a:buSzPts val="1900"/>
              <a:buNone/>
              <a:defRPr/>
            </a:lvl7pPr>
            <a:lvl8pPr lvl="7" algn="ctr">
              <a:spcBef>
                <a:spcPts val="0"/>
              </a:spcBef>
              <a:spcAft>
                <a:spcPts val="0"/>
              </a:spcAft>
              <a:buClr>
                <a:schemeClr val="lt1"/>
              </a:buClr>
              <a:buSzPts val="1900"/>
              <a:buNone/>
              <a:defRPr/>
            </a:lvl8pPr>
            <a:lvl9pPr lvl="8" algn="ctr">
              <a:spcBef>
                <a:spcPts val="0"/>
              </a:spcBef>
              <a:spcAft>
                <a:spcPts val="0"/>
              </a:spcAft>
              <a:buClr>
                <a:schemeClr val="lt1"/>
              </a:buClr>
              <a:buSzPts val="1900"/>
              <a:buNone/>
              <a:defRPr/>
            </a:lvl9pPr>
          </a:lstStyle>
          <a:p/>
        </p:txBody>
      </p:sp>
      <p:sp>
        <p:nvSpPr>
          <p:cNvPr id="152" name="Google Shape;152;g37a2d7ecb02_0_138"/>
          <p:cNvSpPr txBox="1"/>
          <p:nvPr>
            <p:ph idx="3" type="body"/>
          </p:nvPr>
        </p:nvSpPr>
        <p:spPr>
          <a:xfrm rot="131830">
            <a:off x="6829966" y="5139379"/>
            <a:ext cx="4374216" cy="821704"/>
          </a:xfrm>
          <a:prstGeom prst="rect">
            <a:avLst/>
          </a:prstGeom>
        </p:spPr>
        <p:txBody>
          <a:bodyPr anchorCtr="0" anchor="ctr" bIns="121875" lIns="121875" spcFirstLastPara="1" rIns="121875" wrap="square" tIns="121875">
            <a:spAutoFit/>
          </a:bodyPr>
          <a:lstStyle>
            <a:lvl1pPr indent="-330200" lvl="0" marL="457200" algn="ctr">
              <a:spcBef>
                <a:spcPts val="0"/>
              </a:spcBef>
              <a:spcAft>
                <a:spcPts val="0"/>
              </a:spcAft>
              <a:buSzPts val="1600"/>
              <a:buFont typeface="Manrope Medium"/>
              <a:buChar char="●"/>
              <a:defRPr>
                <a:latin typeface="Manrope Medium"/>
                <a:ea typeface="Manrope Medium"/>
                <a:cs typeface="Manrope Medium"/>
                <a:sym typeface="Manrope Medium"/>
              </a:defRPr>
            </a:lvl1pPr>
            <a:lvl2pPr indent="-330200" lvl="1" marL="914400" algn="ctr">
              <a:spcBef>
                <a:spcPts val="1100"/>
              </a:spcBef>
              <a:spcAft>
                <a:spcPts val="0"/>
              </a:spcAft>
              <a:buSzPts val="1600"/>
              <a:buFont typeface="Manrope Medium"/>
              <a:buChar char="○"/>
              <a:defRPr>
                <a:latin typeface="Manrope Medium"/>
                <a:ea typeface="Manrope Medium"/>
                <a:cs typeface="Manrope Medium"/>
                <a:sym typeface="Manrope Medium"/>
              </a:defRPr>
            </a:lvl2pPr>
            <a:lvl3pPr indent="-330200" lvl="2" marL="1371600" algn="ctr">
              <a:spcBef>
                <a:spcPts val="1100"/>
              </a:spcBef>
              <a:spcAft>
                <a:spcPts val="0"/>
              </a:spcAft>
              <a:buSzPts val="1600"/>
              <a:buFont typeface="Manrope Medium"/>
              <a:buChar char="■"/>
              <a:defRPr>
                <a:latin typeface="Manrope Medium"/>
                <a:ea typeface="Manrope Medium"/>
                <a:cs typeface="Manrope Medium"/>
                <a:sym typeface="Manrope Medium"/>
              </a:defRPr>
            </a:lvl3pPr>
            <a:lvl4pPr indent="-330200" lvl="3" marL="1828800" algn="ctr">
              <a:spcBef>
                <a:spcPts val="1100"/>
              </a:spcBef>
              <a:spcAft>
                <a:spcPts val="0"/>
              </a:spcAft>
              <a:buSzPts val="1600"/>
              <a:buFont typeface="Manrope Medium"/>
              <a:buChar char="●"/>
              <a:defRPr>
                <a:latin typeface="Manrope Medium"/>
                <a:ea typeface="Manrope Medium"/>
                <a:cs typeface="Manrope Medium"/>
                <a:sym typeface="Manrope Medium"/>
              </a:defRPr>
            </a:lvl4pPr>
            <a:lvl5pPr indent="-330200" lvl="4" marL="2286000" algn="ctr">
              <a:spcBef>
                <a:spcPts val="1100"/>
              </a:spcBef>
              <a:spcAft>
                <a:spcPts val="0"/>
              </a:spcAft>
              <a:buSzPts val="1600"/>
              <a:buFont typeface="Manrope Medium"/>
              <a:buChar char="○"/>
              <a:defRPr>
                <a:latin typeface="Manrope Medium"/>
                <a:ea typeface="Manrope Medium"/>
                <a:cs typeface="Manrope Medium"/>
                <a:sym typeface="Manrope Medium"/>
              </a:defRPr>
            </a:lvl5pPr>
            <a:lvl6pPr indent="-330200" lvl="5" marL="2743200" algn="ctr">
              <a:spcBef>
                <a:spcPts val="1100"/>
              </a:spcBef>
              <a:spcAft>
                <a:spcPts val="0"/>
              </a:spcAft>
              <a:buSzPts val="1600"/>
              <a:buFont typeface="Manrope Medium"/>
              <a:buChar char="■"/>
              <a:defRPr>
                <a:latin typeface="Manrope Medium"/>
                <a:ea typeface="Manrope Medium"/>
                <a:cs typeface="Manrope Medium"/>
                <a:sym typeface="Manrope Medium"/>
              </a:defRPr>
            </a:lvl6pPr>
            <a:lvl7pPr indent="-330200" lvl="6" marL="3200400" algn="ctr">
              <a:spcBef>
                <a:spcPts val="1100"/>
              </a:spcBef>
              <a:spcAft>
                <a:spcPts val="0"/>
              </a:spcAft>
              <a:buSzPts val="1600"/>
              <a:buFont typeface="Manrope Medium"/>
              <a:buChar char="●"/>
              <a:defRPr>
                <a:latin typeface="Manrope Medium"/>
                <a:ea typeface="Manrope Medium"/>
                <a:cs typeface="Manrope Medium"/>
                <a:sym typeface="Manrope Medium"/>
              </a:defRPr>
            </a:lvl7pPr>
            <a:lvl8pPr indent="-330200" lvl="7" marL="3657600" algn="ctr">
              <a:spcBef>
                <a:spcPts val="1100"/>
              </a:spcBef>
              <a:spcAft>
                <a:spcPts val="0"/>
              </a:spcAft>
              <a:buSzPts val="1600"/>
              <a:buFont typeface="Manrope Medium"/>
              <a:buChar char="○"/>
              <a:defRPr>
                <a:latin typeface="Manrope Medium"/>
                <a:ea typeface="Manrope Medium"/>
                <a:cs typeface="Manrope Medium"/>
                <a:sym typeface="Manrope Medium"/>
              </a:defRPr>
            </a:lvl8pPr>
            <a:lvl9pPr indent="-330200" lvl="8" marL="4114800" algn="ctr">
              <a:spcBef>
                <a:spcPts val="1100"/>
              </a:spcBef>
              <a:spcAft>
                <a:spcPts val="1100"/>
              </a:spcAft>
              <a:buSzPts val="1600"/>
              <a:buFont typeface="Manrope Medium"/>
              <a:buChar char="■"/>
              <a:defRPr>
                <a:latin typeface="Manrope Medium"/>
                <a:ea typeface="Manrope Medium"/>
                <a:cs typeface="Manrope Medium"/>
                <a:sym typeface="Manrope Medium"/>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40" Type="http://schemas.openxmlformats.org/officeDocument/2006/relationships/slideLayout" Target="../slideLayouts/slideLayout40.xml"/><Relationship Id="rId20" Type="http://schemas.openxmlformats.org/officeDocument/2006/relationships/slideLayout" Target="../slideLayouts/slideLayout20.xml"/><Relationship Id="rId42" Type="http://schemas.openxmlformats.org/officeDocument/2006/relationships/slideLayout" Target="../slideLayouts/slideLayout42.xml"/><Relationship Id="rId41" Type="http://schemas.openxmlformats.org/officeDocument/2006/relationships/slideLayout" Target="../slideLayouts/slideLayout41.xml"/><Relationship Id="rId22" Type="http://schemas.openxmlformats.org/officeDocument/2006/relationships/slideLayout" Target="../slideLayouts/slideLayout22.xml"/><Relationship Id="rId44" Type="http://schemas.openxmlformats.org/officeDocument/2006/relationships/slideLayout" Target="../slideLayouts/slideLayout44.xml"/><Relationship Id="rId21" Type="http://schemas.openxmlformats.org/officeDocument/2006/relationships/slideLayout" Target="../slideLayouts/slideLayout21.xml"/><Relationship Id="rId43" Type="http://schemas.openxmlformats.org/officeDocument/2006/relationships/slideLayout" Target="../slideLayouts/slideLayout43.xml"/><Relationship Id="rId24" Type="http://schemas.openxmlformats.org/officeDocument/2006/relationships/slideLayout" Target="../slideLayouts/slideLayout24.xml"/><Relationship Id="rId46" Type="http://schemas.openxmlformats.org/officeDocument/2006/relationships/theme" Target="../theme/theme1.xml"/><Relationship Id="rId23" Type="http://schemas.openxmlformats.org/officeDocument/2006/relationships/slideLayout" Target="../slideLayouts/slideLayout23.xml"/><Relationship Id="rId45" Type="http://schemas.openxmlformats.org/officeDocument/2006/relationships/slideLayout" Target="../slideLayouts/slideLayout45.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5" Type="http://schemas.openxmlformats.org/officeDocument/2006/relationships/slideLayout" Target="../slideLayouts/slideLayout5.xml"/><Relationship Id="rId6" Type="http://schemas.openxmlformats.org/officeDocument/2006/relationships/slideLayout" Target="../slideLayouts/slideLayout6.xml"/><Relationship Id="rId29" Type="http://schemas.openxmlformats.org/officeDocument/2006/relationships/slideLayout" Target="../slideLayouts/slideLayout29.xml"/><Relationship Id="rId7" Type="http://schemas.openxmlformats.org/officeDocument/2006/relationships/slideLayout" Target="../slideLayouts/slideLayout7.xml"/><Relationship Id="rId8" Type="http://schemas.openxmlformats.org/officeDocument/2006/relationships/slideLayout" Target="../slideLayouts/slideLayout8.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11" Type="http://schemas.openxmlformats.org/officeDocument/2006/relationships/slideLayout" Target="../slideLayouts/slideLayout11.xml"/><Relationship Id="rId33" Type="http://schemas.openxmlformats.org/officeDocument/2006/relationships/slideLayout" Target="../slideLayouts/slideLayout33.xml"/><Relationship Id="rId10" Type="http://schemas.openxmlformats.org/officeDocument/2006/relationships/slideLayout" Target="../slideLayouts/slideLayout10.xml"/><Relationship Id="rId32" Type="http://schemas.openxmlformats.org/officeDocument/2006/relationships/slideLayout" Target="../slideLayouts/slideLayout32.xml"/><Relationship Id="rId13" Type="http://schemas.openxmlformats.org/officeDocument/2006/relationships/slideLayout" Target="../slideLayouts/slideLayout13.xml"/><Relationship Id="rId35" Type="http://schemas.openxmlformats.org/officeDocument/2006/relationships/slideLayout" Target="../slideLayouts/slideLayout35.xml"/><Relationship Id="rId12" Type="http://schemas.openxmlformats.org/officeDocument/2006/relationships/slideLayout" Target="../slideLayouts/slideLayout12.xml"/><Relationship Id="rId34" Type="http://schemas.openxmlformats.org/officeDocument/2006/relationships/slideLayout" Target="../slideLayouts/slideLayout34.xml"/><Relationship Id="rId15" Type="http://schemas.openxmlformats.org/officeDocument/2006/relationships/slideLayout" Target="../slideLayouts/slideLayout15.xml"/><Relationship Id="rId37" Type="http://schemas.openxmlformats.org/officeDocument/2006/relationships/slideLayout" Target="../slideLayouts/slideLayout37.xml"/><Relationship Id="rId14" Type="http://schemas.openxmlformats.org/officeDocument/2006/relationships/slideLayout" Target="../slideLayouts/slideLayout14.xml"/><Relationship Id="rId36" Type="http://schemas.openxmlformats.org/officeDocument/2006/relationships/slideLayout" Target="../slideLayouts/slideLayout36.xml"/><Relationship Id="rId17" Type="http://schemas.openxmlformats.org/officeDocument/2006/relationships/slideLayout" Target="../slideLayouts/slideLayout17.xml"/><Relationship Id="rId39" Type="http://schemas.openxmlformats.org/officeDocument/2006/relationships/slideLayout" Target="../slideLayouts/slideLayout39.xml"/><Relationship Id="rId16" Type="http://schemas.openxmlformats.org/officeDocument/2006/relationships/slideLayout" Target="../slideLayouts/slideLayout16.xml"/><Relationship Id="rId38" Type="http://schemas.openxmlformats.org/officeDocument/2006/relationships/slideLayout" Target="../slideLayouts/slideLayout38.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dk1"/>
        </a:solidFill>
      </p:bgPr>
    </p:bg>
    <p:spTree>
      <p:nvGrpSpPr>
        <p:cNvPr id="9" name="Shape 9"/>
        <p:cNvGrpSpPr/>
        <p:nvPr/>
      </p:nvGrpSpPr>
      <p:grpSpPr>
        <a:xfrm>
          <a:off x="0" y="0"/>
          <a:ext cx="0" cy="0"/>
          <a:chOff x="0" y="0"/>
          <a:chExt cx="0" cy="0"/>
        </a:xfrm>
      </p:grpSpPr>
      <p:sp>
        <p:nvSpPr>
          <p:cNvPr id="10" name="Google Shape;10;g37a2d7ecb02_0_1"/>
          <p:cNvSpPr txBox="1"/>
          <p:nvPr>
            <p:ph idx="1" type="body"/>
          </p:nvPr>
        </p:nvSpPr>
        <p:spPr>
          <a:xfrm>
            <a:off x="304721" y="1936167"/>
            <a:ext cx="7678800" cy="4613700"/>
          </a:xfrm>
          <a:prstGeom prst="rect">
            <a:avLst/>
          </a:prstGeom>
          <a:noFill/>
          <a:ln>
            <a:noFill/>
          </a:ln>
        </p:spPr>
        <p:txBody>
          <a:bodyPr anchorCtr="0" anchor="t" bIns="121875" lIns="121875" spcFirstLastPara="1" rIns="121875" wrap="square" tIns="121875">
            <a:spAutoFit/>
          </a:bodyPr>
          <a:lstStyle>
            <a:lvl1pPr indent="-330200" lvl="0" marL="457200">
              <a:lnSpc>
                <a:spcPct val="115000"/>
              </a:lnSpc>
              <a:spcBef>
                <a:spcPts val="0"/>
              </a:spcBef>
              <a:spcAft>
                <a:spcPts val="0"/>
              </a:spcAft>
              <a:buClr>
                <a:schemeClr val="lt1"/>
              </a:buClr>
              <a:buSzPts val="1600"/>
              <a:buFont typeface="League Spartan"/>
              <a:buChar char="●"/>
              <a:defRPr sz="1600">
                <a:solidFill>
                  <a:schemeClr val="lt1"/>
                </a:solidFill>
                <a:latin typeface="League Spartan"/>
                <a:ea typeface="League Spartan"/>
                <a:cs typeface="League Spartan"/>
                <a:sym typeface="League Spartan"/>
              </a:defRPr>
            </a:lvl1pPr>
            <a:lvl2pPr indent="-330200" lvl="1" marL="914400">
              <a:lnSpc>
                <a:spcPct val="115000"/>
              </a:lnSpc>
              <a:spcBef>
                <a:spcPts val="1100"/>
              </a:spcBef>
              <a:spcAft>
                <a:spcPts val="0"/>
              </a:spcAft>
              <a:buClr>
                <a:schemeClr val="lt1"/>
              </a:buClr>
              <a:buSzPts val="1600"/>
              <a:buFont typeface="League Spartan"/>
              <a:buChar char="○"/>
              <a:defRPr sz="1600">
                <a:solidFill>
                  <a:schemeClr val="lt1"/>
                </a:solidFill>
                <a:latin typeface="League Spartan"/>
                <a:ea typeface="League Spartan"/>
                <a:cs typeface="League Spartan"/>
                <a:sym typeface="League Spartan"/>
              </a:defRPr>
            </a:lvl2pPr>
            <a:lvl3pPr indent="-330200" lvl="2" marL="1371600">
              <a:lnSpc>
                <a:spcPct val="115000"/>
              </a:lnSpc>
              <a:spcBef>
                <a:spcPts val="1100"/>
              </a:spcBef>
              <a:spcAft>
                <a:spcPts val="0"/>
              </a:spcAft>
              <a:buClr>
                <a:schemeClr val="lt1"/>
              </a:buClr>
              <a:buSzPts val="1600"/>
              <a:buFont typeface="League Spartan"/>
              <a:buChar char="■"/>
              <a:defRPr sz="1600">
                <a:solidFill>
                  <a:schemeClr val="lt1"/>
                </a:solidFill>
                <a:latin typeface="League Spartan"/>
                <a:ea typeface="League Spartan"/>
                <a:cs typeface="League Spartan"/>
                <a:sym typeface="League Spartan"/>
              </a:defRPr>
            </a:lvl3pPr>
            <a:lvl4pPr indent="-330200" lvl="3" marL="1828800">
              <a:lnSpc>
                <a:spcPct val="115000"/>
              </a:lnSpc>
              <a:spcBef>
                <a:spcPts val="1100"/>
              </a:spcBef>
              <a:spcAft>
                <a:spcPts val="0"/>
              </a:spcAft>
              <a:buClr>
                <a:schemeClr val="lt1"/>
              </a:buClr>
              <a:buSzPts val="1600"/>
              <a:buFont typeface="League Spartan"/>
              <a:buChar char="●"/>
              <a:defRPr sz="1600">
                <a:solidFill>
                  <a:schemeClr val="lt1"/>
                </a:solidFill>
                <a:latin typeface="League Spartan"/>
                <a:ea typeface="League Spartan"/>
                <a:cs typeface="League Spartan"/>
                <a:sym typeface="League Spartan"/>
              </a:defRPr>
            </a:lvl4pPr>
            <a:lvl5pPr indent="-330200" lvl="4" marL="2286000">
              <a:lnSpc>
                <a:spcPct val="115000"/>
              </a:lnSpc>
              <a:spcBef>
                <a:spcPts val="1100"/>
              </a:spcBef>
              <a:spcAft>
                <a:spcPts val="0"/>
              </a:spcAft>
              <a:buClr>
                <a:schemeClr val="lt1"/>
              </a:buClr>
              <a:buSzPts val="1600"/>
              <a:buFont typeface="League Spartan"/>
              <a:buChar char="○"/>
              <a:defRPr sz="1600">
                <a:solidFill>
                  <a:schemeClr val="lt1"/>
                </a:solidFill>
                <a:latin typeface="League Spartan"/>
                <a:ea typeface="League Spartan"/>
                <a:cs typeface="League Spartan"/>
                <a:sym typeface="League Spartan"/>
              </a:defRPr>
            </a:lvl5pPr>
            <a:lvl6pPr indent="-330200" lvl="5" marL="2743200">
              <a:lnSpc>
                <a:spcPct val="115000"/>
              </a:lnSpc>
              <a:spcBef>
                <a:spcPts val="1100"/>
              </a:spcBef>
              <a:spcAft>
                <a:spcPts val="0"/>
              </a:spcAft>
              <a:buClr>
                <a:schemeClr val="lt1"/>
              </a:buClr>
              <a:buSzPts val="1600"/>
              <a:buFont typeface="League Spartan"/>
              <a:buChar char="■"/>
              <a:defRPr sz="1600">
                <a:solidFill>
                  <a:schemeClr val="lt1"/>
                </a:solidFill>
                <a:latin typeface="League Spartan"/>
                <a:ea typeface="League Spartan"/>
                <a:cs typeface="League Spartan"/>
                <a:sym typeface="League Spartan"/>
              </a:defRPr>
            </a:lvl6pPr>
            <a:lvl7pPr indent="-330200" lvl="6" marL="3200400">
              <a:lnSpc>
                <a:spcPct val="115000"/>
              </a:lnSpc>
              <a:spcBef>
                <a:spcPts val="1100"/>
              </a:spcBef>
              <a:spcAft>
                <a:spcPts val="0"/>
              </a:spcAft>
              <a:buClr>
                <a:schemeClr val="lt1"/>
              </a:buClr>
              <a:buSzPts val="1600"/>
              <a:buFont typeface="League Spartan"/>
              <a:buChar char="●"/>
              <a:defRPr sz="1600">
                <a:solidFill>
                  <a:schemeClr val="lt1"/>
                </a:solidFill>
                <a:latin typeface="League Spartan"/>
                <a:ea typeface="League Spartan"/>
                <a:cs typeface="League Spartan"/>
                <a:sym typeface="League Spartan"/>
              </a:defRPr>
            </a:lvl7pPr>
            <a:lvl8pPr indent="-330200" lvl="7" marL="3657600">
              <a:lnSpc>
                <a:spcPct val="115000"/>
              </a:lnSpc>
              <a:spcBef>
                <a:spcPts val="1100"/>
              </a:spcBef>
              <a:spcAft>
                <a:spcPts val="0"/>
              </a:spcAft>
              <a:buClr>
                <a:schemeClr val="lt1"/>
              </a:buClr>
              <a:buSzPts val="1600"/>
              <a:buFont typeface="League Spartan"/>
              <a:buChar char="○"/>
              <a:defRPr sz="1600">
                <a:solidFill>
                  <a:schemeClr val="lt1"/>
                </a:solidFill>
                <a:latin typeface="League Spartan"/>
                <a:ea typeface="League Spartan"/>
                <a:cs typeface="League Spartan"/>
                <a:sym typeface="League Spartan"/>
              </a:defRPr>
            </a:lvl8pPr>
            <a:lvl9pPr indent="-330200" lvl="8" marL="4114800">
              <a:lnSpc>
                <a:spcPct val="115000"/>
              </a:lnSpc>
              <a:spcBef>
                <a:spcPts val="1100"/>
              </a:spcBef>
              <a:spcAft>
                <a:spcPts val="1100"/>
              </a:spcAft>
              <a:buClr>
                <a:schemeClr val="lt1"/>
              </a:buClr>
              <a:buSzPts val="1600"/>
              <a:buFont typeface="League Spartan"/>
              <a:buChar char="■"/>
              <a:defRPr sz="1600">
                <a:solidFill>
                  <a:schemeClr val="lt1"/>
                </a:solidFill>
                <a:latin typeface="League Spartan"/>
                <a:ea typeface="League Spartan"/>
                <a:cs typeface="League Spartan"/>
                <a:sym typeface="League Spartan"/>
              </a:defRPr>
            </a:lvl9pPr>
          </a:lstStyle>
          <a:p/>
        </p:txBody>
      </p:sp>
      <p:sp>
        <p:nvSpPr>
          <p:cNvPr id="11" name="Google Shape;11;g37a2d7ecb02_0_1"/>
          <p:cNvSpPr txBox="1"/>
          <p:nvPr>
            <p:ph type="title"/>
          </p:nvPr>
        </p:nvSpPr>
        <p:spPr>
          <a:xfrm>
            <a:off x="304721" y="492400"/>
            <a:ext cx="8638200" cy="783600"/>
          </a:xfrm>
          <a:prstGeom prst="rect">
            <a:avLst/>
          </a:prstGeom>
          <a:noFill/>
          <a:ln>
            <a:noFill/>
          </a:ln>
        </p:spPr>
        <p:txBody>
          <a:bodyPr anchorCtr="0" anchor="t" bIns="121875" lIns="121875" spcFirstLastPara="1" rIns="121875" wrap="square" tIns="121875">
            <a:spAutoFit/>
          </a:bodyPr>
          <a:lstStyle>
            <a:lvl1pPr lvl="0">
              <a:lnSpc>
                <a:spcPct val="90000"/>
              </a:lnSpc>
              <a:spcBef>
                <a:spcPts val="0"/>
              </a:spcBef>
              <a:spcAft>
                <a:spcPts val="0"/>
              </a:spcAft>
              <a:buClr>
                <a:schemeClr val="lt1"/>
              </a:buClr>
              <a:buSzPts val="4000"/>
              <a:buFont typeface="League Spartan"/>
              <a:buNone/>
              <a:defRPr b="1" sz="4000">
                <a:solidFill>
                  <a:schemeClr val="lt1"/>
                </a:solidFill>
                <a:latin typeface="League Spartan"/>
                <a:ea typeface="League Spartan"/>
                <a:cs typeface="League Spartan"/>
                <a:sym typeface="League Spartan"/>
              </a:defRPr>
            </a:lvl1pPr>
            <a:lvl2pPr lvl="1">
              <a:lnSpc>
                <a:spcPct val="115000"/>
              </a:lnSpc>
              <a:spcBef>
                <a:spcPts val="0"/>
              </a:spcBef>
              <a:spcAft>
                <a:spcPts val="0"/>
              </a:spcAft>
              <a:buClr>
                <a:schemeClr val="lt1"/>
              </a:buClr>
              <a:buSzPts val="4000"/>
              <a:buFont typeface="Arial"/>
              <a:buNone/>
              <a:defRPr sz="4000">
                <a:solidFill>
                  <a:schemeClr val="lt1"/>
                </a:solidFill>
                <a:latin typeface="Anton"/>
                <a:ea typeface="Anton"/>
                <a:cs typeface="Anton"/>
                <a:sym typeface="Anton"/>
              </a:defRPr>
            </a:lvl2pPr>
            <a:lvl3pPr lvl="2">
              <a:lnSpc>
                <a:spcPct val="115000"/>
              </a:lnSpc>
              <a:spcBef>
                <a:spcPts val="0"/>
              </a:spcBef>
              <a:spcAft>
                <a:spcPts val="0"/>
              </a:spcAft>
              <a:buClr>
                <a:schemeClr val="lt1"/>
              </a:buClr>
              <a:buSzPts val="4000"/>
              <a:buFont typeface="Arial"/>
              <a:buNone/>
              <a:defRPr sz="4000">
                <a:solidFill>
                  <a:schemeClr val="lt1"/>
                </a:solidFill>
                <a:latin typeface="Anton"/>
                <a:ea typeface="Anton"/>
                <a:cs typeface="Anton"/>
                <a:sym typeface="Anton"/>
              </a:defRPr>
            </a:lvl3pPr>
            <a:lvl4pPr lvl="3">
              <a:lnSpc>
                <a:spcPct val="115000"/>
              </a:lnSpc>
              <a:spcBef>
                <a:spcPts val="0"/>
              </a:spcBef>
              <a:spcAft>
                <a:spcPts val="0"/>
              </a:spcAft>
              <a:buClr>
                <a:schemeClr val="lt1"/>
              </a:buClr>
              <a:buSzPts val="4000"/>
              <a:buFont typeface="Arial"/>
              <a:buNone/>
              <a:defRPr sz="4000">
                <a:solidFill>
                  <a:schemeClr val="lt1"/>
                </a:solidFill>
                <a:latin typeface="Anton"/>
                <a:ea typeface="Anton"/>
                <a:cs typeface="Anton"/>
                <a:sym typeface="Anton"/>
              </a:defRPr>
            </a:lvl4pPr>
            <a:lvl5pPr lvl="4">
              <a:lnSpc>
                <a:spcPct val="115000"/>
              </a:lnSpc>
              <a:spcBef>
                <a:spcPts val="0"/>
              </a:spcBef>
              <a:spcAft>
                <a:spcPts val="0"/>
              </a:spcAft>
              <a:buClr>
                <a:schemeClr val="lt1"/>
              </a:buClr>
              <a:buSzPts val="4000"/>
              <a:buFont typeface="Arial"/>
              <a:buNone/>
              <a:defRPr sz="4000">
                <a:solidFill>
                  <a:schemeClr val="lt1"/>
                </a:solidFill>
                <a:latin typeface="Anton"/>
                <a:ea typeface="Anton"/>
                <a:cs typeface="Anton"/>
                <a:sym typeface="Anton"/>
              </a:defRPr>
            </a:lvl5pPr>
            <a:lvl6pPr lvl="5">
              <a:lnSpc>
                <a:spcPct val="115000"/>
              </a:lnSpc>
              <a:spcBef>
                <a:spcPts val="0"/>
              </a:spcBef>
              <a:spcAft>
                <a:spcPts val="0"/>
              </a:spcAft>
              <a:buClr>
                <a:schemeClr val="lt1"/>
              </a:buClr>
              <a:buSzPts val="4000"/>
              <a:buFont typeface="Arial"/>
              <a:buNone/>
              <a:defRPr sz="4000">
                <a:solidFill>
                  <a:schemeClr val="lt1"/>
                </a:solidFill>
                <a:latin typeface="Anton"/>
                <a:ea typeface="Anton"/>
                <a:cs typeface="Anton"/>
                <a:sym typeface="Anton"/>
              </a:defRPr>
            </a:lvl6pPr>
            <a:lvl7pPr lvl="6">
              <a:lnSpc>
                <a:spcPct val="115000"/>
              </a:lnSpc>
              <a:spcBef>
                <a:spcPts val="0"/>
              </a:spcBef>
              <a:spcAft>
                <a:spcPts val="0"/>
              </a:spcAft>
              <a:buClr>
                <a:schemeClr val="lt1"/>
              </a:buClr>
              <a:buSzPts val="4000"/>
              <a:buFont typeface="Arial"/>
              <a:buNone/>
              <a:defRPr sz="4000">
                <a:solidFill>
                  <a:schemeClr val="lt1"/>
                </a:solidFill>
                <a:latin typeface="Anton"/>
                <a:ea typeface="Anton"/>
                <a:cs typeface="Anton"/>
                <a:sym typeface="Anton"/>
              </a:defRPr>
            </a:lvl7pPr>
            <a:lvl8pPr lvl="7">
              <a:lnSpc>
                <a:spcPct val="115000"/>
              </a:lnSpc>
              <a:spcBef>
                <a:spcPts val="0"/>
              </a:spcBef>
              <a:spcAft>
                <a:spcPts val="0"/>
              </a:spcAft>
              <a:buClr>
                <a:schemeClr val="lt1"/>
              </a:buClr>
              <a:buSzPts val="4000"/>
              <a:buFont typeface="Arial"/>
              <a:buNone/>
              <a:defRPr sz="4000">
                <a:solidFill>
                  <a:schemeClr val="lt1"/>
                </a:solidFill>
                <a:latin typeface="Anton"/>
                <a:ea typeface="Anton"/>
                <a:cs typeface="Anton"/>
                <a:sym typeface="Anton"/>
              </a:defRPr>
            </a:lvl8pPr>
            <a:lvl9pPr lvl="8">
              <a:lnSpc>
                <a:spcPct val="115000"/>
              </a:lnSpc>
              <a:spcBef>
                <a:spcPts val="0"/>
              </a:spcBef>
              <a:spcAft>
                <a:spcPts val="0"/>
              </a:spcAft>
              <a:buClr>
                <a:schemeClr val="lt1"/>
              </a:buClr>
              <a:buSzPts val="4000"/>
              <a:buFont typeface="Arial"/>
              <a:buNone/>
              <a:defRPr sz="4000">
                <a:solidFill>
                  <a:schemeClr val="lt1"/>
                </a:solidFill>
                <a:latin typeface="Anton"/>
                <a:ea typeface="Anton"/>
                <a:cs typeface="Anton"/>
                <a:sym typeface="Anton"/>
              </a:defRPr>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 id="2147483692" r:id="rId44"/>
    <p:sldLayoutId id="2147483693" r:id="rId45"/>
  </p:sldLayoutIdLst>
  <mc:AlternateContent>
    <mc:Choice Requires="p14">
      <p:transition spd="slow" p14:dur="700">
        <p:fade/>
      </p:transition>
    </mc:Choice>
    <mc:Fallback>
      <p:transition spd="slow">
        <p:fade/>
      </p:transition>
    </mc:Fallback>
  </mc:AlternateConten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7486">
          <p15:clr>
            <a:srgbClr val="E46962"/>
          </p15:clr>
        </p15:guide>
        <p15:guide id="2" pos="192">
          <p15:clr>
            <a:srgbClr val="E46962"/>
          </p15:clr>
        </p15:guide>
        <p15:guide id="3" orient="horz" pos="192">
          <p15:clr>
            <a:srgbClr val="E46962"/>
          </p15:clr>
        </p15:guide>
        <p15:guide id="4" orient="horz" pos="4125">
          <p15:clr>
            <a:srgbClr val="E46962"/>
          </p15:clr>
        </p15:guide>
        <p15:guide id="5" pos="3799">
          <p15:clr>
            <a:srgbClr val="E46962"/>
          </p15:clr>
        </p15:guide>
        <p15:guide id="6" pos="3879">
          <p15:clr>
            <a:srgbClr val="E46962"/>
          </p15:clr>
        </p15:guide>
        <p15:guide id="7" pos="1957">
          <p15:clr>
            <a:srgbClr val="E46962"/>
          </p15:clr>
        </p15:guide>
        <p15:guide id="8" pos="2035">
          <p15:clr>
            <a:srgbClr val="E46962"/>
          </p15:clr>
        </p15:guide>
        <p15:guide id="9" pos="5633">
          <p15:clr>
            <a:srgbClr val="E46962"/>
          </p15:clr>
        </p15:guide>
        <p15:guide id="10" pos="5712">
          <p15:clr>
            <a:srgbClr val="E46962"/>
          </p15:clr>
        </p15:guide>
        <p15:guide id="11" pos="5029">
          <p15:clr>
            <a:srgbClr val="E46962"/>
          </p15:clr>
        </p15:guide>
        <p15:guide id="12" pos="5105">
          <p15:clr>
            <a:srgbClr val="E46962"/>
          </p15:clr>
        </p15:guide>
        <p15:guide id="13" pos="2573">
          <p15:clr>
            <a:srgbClr val="E46962"/>
          </p15:clr>
        </p15:guide>
        <p15:guide id="14" pos="2649">
          <p15:clr>
            <a:srgbClr val="E46962"/>
          </p15:clr>
        </p15:guide>
        <p15:guide id="15" orient="horz" pos="384">
          <p15:clr>
            <a:srgbClr val="E46962"/>
          </p15:clr>
        </p15:guide>
        <p15:guide id="16" orient="horz" pos="3933">
          <p15:clr>
            <a:srgbClr val="E46962"/>
          </p15:clr>
        </p15:guide>
        <p15:guide id="17" orient="horz" pos="1513">
          <p15:clr>
            <a:srgbClr val="E46962"/>
          </p15:clr>
        </p15:guide>
        <p15:guide id="18" orient="horz" pos="1592">
          <p15:clr>
            <a:srgbClr val="E46962"/>
          </p15:clr>
        </p15:guide>
        <p15:guide id="19" orient="horz" pos="2724">
          <p15:clr>
            <a:srgbClr val="E46962"/>
          </p15:clr>
        </p15:guide>
        <p15:guide id="20" orient="horz" pos="2804">
          <p15:clr>
            <a:srgbClr val="E46962"/>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4.xml"/><Relationship Id="rId2" Type="http://schemas.openxmlformats.org/officeDocument/2006/relationships/notesSlide" Target="../notesSlides/notesSlide1.xml"/><Relationship Id="rId3" Type="http://schemas.openxmlformats.org/officeDocument/2006/relationships/image" Target="../media/image11.png"/><Relationship Id="rId4" Type="http://schemas.openxmlformats.org/officeDocument/2006/relationships/image" Target="../media/image1.png"/><Relationship Id="rId5" Type="http://schemas.openxmlformats.org/officeDocument/2006/relationships/image" Target="../media/image9.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xml"/><Relationship Id="rId3" Type="http://schemas.openxmlformats.org/officeDocument/2006/relationships/image" Target="../media/image10.png"/><Relationship Id="rId4" Type="http://schemas.openxmlformats.org/officeDocument/2006/relationships/image" Target="../media/image3.png"/><Relationship Id="rId9" Type="http://schemas.openxmlformats.org/officeDocument/2006/relationships/image" Target="../media/image7.png"/><Relationship Id="rId5" Type="http://schemas.openxmlformats.org/officeDocument/2006/relationships/image" Target="../media/image4.png"/><Relationship Id="rId6" Type="http://schemas.openxmlformats.org/officeDocument/2006/relationships/image" Target="../media/image2.png"/><Relationship Id="rId7" Type="http://schemas.openxmlformats.org/officeDocument/2006/relationships/image" Target="../media/image8.png"/><Relationship Id="rId8"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xml"/><Relationship Id="rId3" Type="http://schemas.openxmlformats.org/officeDocument/2006/relationships/image" Target="../media/image10.png"/><Relationship Id="rId4" Type="http://schemas.openxmlformats.org/officeDocument/2006/relationships/image" Target="../media/image3.png"/><Relationship Id="rId9" Type="http://schemas.openxmlformats.org/officeDocument/2006/relationships/image" Target="../media/image7.png"/><Relationship Id="rId5" Type="http://schemas.openxmlformats.org/officeDocument/2006/relationships/image" Target="../media/image4.png"/><Relationship Id="rId6" Type="http://schemas.openxmlformats.org/officeDocument/2006/relationships/image" Target="../media/image2.png"/><Relationship Id="rId7" Type="http://schemas.openxmlformats.org/officeDocument/2006/relationships/image" Target="../media/image8.png"/><Relationship Id="rId8"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4.xml"/><Relationship Id="rId3" Type="http://schemas.openxmlformats.org/officeDocument/2006/relationships/image" Target="../media/image10.png"/><Relationship Id="rId4" Type="http://schemas.openxmlformats.org/officeDocument/2006/relationships/image" Target="../media/image3.png"/><Relationship Id="rId9" Type="http://schemas.openxmlformats.org/officeDocument/2006/relationships/image" Target="../media/image7.png"/><Relationship Id="rId5" Type="http://schemas.openxmlformats.org/officeDocument/2006/relationships/image" Target="../media/image4.png"/><Relationship Id="rId6" Type="http://schemas.openxmlformats.org/officeDocument/2006/relationships/image" Target="../media/image2.png"/><Relationship Id="rId7" Type="http://schemas.openxmlformats.org/officeDocument/2006/relationships/image" Target="../media/image8.png"/><Relationship Id="rId8"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5.xml"/><Relationship Id="rId3" Type="http://schemas.openxmlformats.org/officeDocument/2006/relationships/image" Target="../media/image10.png"/><Relationship Id="rId4" Type="http://schemas.openxmlformats.org/officeDocument/2006/relationships/image" Target="../media/image9.gif"/></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655" name="Shape 655"/>
        <p:cNvGrpSpPr/>
        <p:nvPr/>
      </p:nvGrpSpPr>
      <p:grpSpPr>
        <a:xfrm>
          <a:off x="0" y="0"/>
          <a:ext cx="0" cy="0"/>
          <a:chOff x="0" y="0"/>
          <a:chExt cx="0" cy="0"/>
        </a:xfrm>
      </p:grpSpPr>
      <p:sp>
        <p:nvSpPr>
          <p:cNvPr id="656" name="Google Shape;656;p1"/>
          <p:cNvSpPr txBox="1"/>
          <p:nvPr>
            <p:ph type="title"/>
          </p:nvPr>
        </p:nvSpPr>
        <p:spPr>
          <a:xfrm>
            <a:off x="2345175" y="1714725"/>
            <a:ext cx="6076200" cy="1143000"/>
          </a:xfrm>
          <a:prstGeom prst="rect">
            <a:avLst/>
          </a:prstGeom>
          <a:noFill/>
          <a:ln>
            <a:noFill/>
          </a:ln>
        </p:spPr>
        <p:txBody>
          <a:bodyPr anchorCtr="0" anchor="b" bIns="45700" lIns="91425" spcFirstLastPara="1" rIns="91425" wrap="square" tIns="45700">
            <a:noAutofit/>
          </a:bodyPr>
          <a:lstStyle/>
          <a:p>
            <a:pPr indent="0" lvl="0" marL="0" rtl="0" algn="l">
              <a:lnSpc>
                <a:spcPct val="90000"/>
              </a:lnSpc>
              <a:spcBef>
                <a:spcPts val="0"/>
              </a:spcBef>
              <a:spcAft>
                <a:spcPts val="0"/>
              </a:spcAft>
              <a:buClr>
                <a:schemeClr val="lt1"/>
              </a:buClr>
              <a:buSzPts val="4800"/>
              <a:buFont typeface="Consolas"/>
              <a:buNone/>
            </a:pPr>
            <a:r>
              <a:rPr lang="en-US" sz="4800">
                <a:solidFill>
                  <a:srgbClr val="B22A2E"/>
                </a:solidFill>
                <a:latin typeface="League Spartan SemiBold"/>
                <a:ea typeface="League Spartan SemiBold"/>
                <a:cs typeface="League Spartan SemiBold"/>
                <a:sym typeface="League Spartan SemiBold"/>
              </a:rPr>
              <a:t>Engineering Design Process</a:t>
            </a:r>
            <a:endParaRPr>
              <a:solidFill>
                <a:srgbClr val="B22A2E"/>
              </a:solidFill>
              <a:latin typeface="League Spartan SemiBold"/>
              <a:ea typeface="League Spartan SemiBold"/>
              <a:cs typeface="League Spartan SemiBold"/>
              <a:sym typeface="League Spartan SemiBold"/>
            </a:endParaRPr>
          </a:p>
        </p:txBody>
      </p:sp>
      <p:sp>
        <p:nvSpPr>
          <p:cNvPr id="657" name="Google Shape;657;p1"/>
          <p:cNvSpPr txBox="1"/>
          <p:nvPr>
            <p:ph idx="1" type="body"/>
          </p:nvPr>
        </p:nvSpPr>
        <p:spPr>
          <a:xfrm>
            <a:off x="2468000" y="3234000"/>
            <a:ext cx="5636700" cy="18657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lt1"/>
              </a:buClr>
              <a:buSzPts val="2400"/>
              <a:buNone/>
            </a:pPr>
            <a:r>
              <a:rPr lang="en-US" sz="2400"/>
              <a:t>Engineers solve problems by following a series of steps. These steps help them:</a:t>
            </a:r>
            <a:endParaRPr sz="2400"/>
          </a:p>
          <a:p>
            <a:pPr indent="-381000" lvl="0" marL="457200" rtl="0" algn="l">
              <a:lnSpc>
                <a:spcPct val="90000"/>
              </a:lnSpc>
              <a:spcBef>
                <a:spcPts val="600"/>
              </a:spcBef>
              <a:spcAft>
                <a:spcPts val="0"/>
              </a:spcAft>
              <a:buSzPts val="2400"/>
              <a:buChar char="➔"/>
            </a:pPr>
            <a:r>
              <a:rPr lang="en-US" sz="2400"/>
              <a:t>Think creatively</a:t>
            </a:r>
            <a:endParaRPr sz="2400"/>
          </a:p>
          <a:p>
            <a:pPr indent="-381000" lvl="0" marL="457200" rtl="0" algn="l">
              <a:lnSpc>
                <a:spcPct val="90000"/>
              </a:lnSpc>
              <a:spcBef>
                <a:spcPts val="0"/>
              </a:spcBef>
              <a:spcAft>
                <a:spcPts val="0"/>
              </a:spcAft>
              <a:buSzPts val="2400"/>
              <a:buChar char="➔"/>
            </a:pPr>
            <a:r>
              <a:rPr lang="en-US" sz="2400"/>
              <a:t>Test ideas</a:t>
            </a:r>
            <a:endParaRPr sz="2400"/>
          </a:p>
          <a:p>
            <a:pPr indent="-381000" lvl="0" marL="457200" rtl="0" algn="l">
              <a:lnSpc>
                <a:spcPct val="90000"/>
              </a:lnSpc>
              <a:spcBef>
                <a:spcPts val="0"/>
              </a:spcBef>
              <a:spcAft>
                <a:spcPts val="0"/>
              </a:spcAft>
              <a:buSzPts val="2400"/>
              <a:buChar char="➔"/>
            </a:pPr>
            <a:r>
              <a:rPr lang="en-US" sz="2400"/>
              <a:t>Improve their designs</a:t>
            </a:r>
            <a:endParaRPr sz="2400"/>
          </a:p>
        </p:txBody>
      </p:sp>
      <p:pic>
        <p:nvPicPr>
          <p:cNvPr id="658" name="Google Shape;658;p1" title="Maker's Journey Color.png"/>
          <p:cNvPicPr preferRelativeResize="0"/>
          <p:nvPr/>
        </p:nvPicPr>
        <p:blipFill>
          <a:blip r:embed="rId4">
            <a:alphaModFix/>
          </a:blip>
          <a:stretch>
            <a:fillRect/>
          </a:stretch>
        </p:blipFill>
        <p:spPr>
          <a:xfrm rot="-868598">
            <a:off x="102681" y="416904"/>
            <a:ext cx="2132614" cy="2132614"/>
          </a:xfrm>
          <a:prstGeom prst="rect">
            <a:avLst/>
          </a:prstGeom>
          <a:noFill/>
          <a:ln>
            <a:noFill/>
          </a:ln>
          <a:effectLst>
            <a:outerShdw blurRad="157163" rotWithShape="0" algn="bl" dir="6960000" dist="104775">
              <a:srgbClr val="000000">
                <a:alpha val="30000"/>
              </a:srgbClr>
            </a:outerShdw>
          </a:effectLst>
        </p:spPr>
      </p:pic>
      <p:grpSp>
        <p:nvGrpSpPr>
          <p:cNvPr id="659" name="Google Shape;659;p1"/>
          <p:cNvGrpSpPr/>
          <p:nvPr/>
        </p:nvGrpSpPr>
        <p:grpSpPr>
          <a:xfrm>
            <a:off x="7838030" y="2671133"/>
            <a:ext cx="3336178" cy="3560501"/>
            <a:chOff x="67336" y="2922238"/>
            <a:chExt cx="3336178" cy="3560501"/>
          </a:xfrm>
        </p:grpSpPr>
        <p:pic>
          <p:nvPicPr>
            <p:cNvPr descr="a sheet of lined paper with a corner that is curled up (Provided by Tenor)" id="660" name="Google Shape;660;p1"/>
            <p:cNvPicPr preferRelativeResize="0"/>
            <p:nvPr/>
          </p:nvPicPr>
          <p:blipFill>
            <a:blip r:embed="rId5">
              <a:alphaModFix/>
            </a:blip>
            <a:stretch>
              <a:fillRect/>
            </a:stretch>
          </p:blipFill>
          <p:spPr>
            <a:xfrm rot="435302">
              <a:off x="258400" y="3095904"/>
              <a:ext cx="2954050" cy="3213170"/>
            </a:xfrm>
            <a:prstGeom prst="rect">
              <a:avLst/>
            </a:prstGeom>
            <a:noFill/>
            <a:ln>
              <a:noFill/>
            </a:ln>
            <a:effectLst>
              <a:outerShdw blurRad="157163" rotWithShape="0" algn="bl" dir="6960000" dist="104775">
                <a:srgbClr val="000000">
                  <a:alpha val="30000"/>
                </a:srgbClr>
              </a:outerShdw>
            </a:effectLst>
          </p:spPr>
        </p:pic>
        <p:sp>
          <p:nvSpPr>
            <p:cNvPr id="661" name="Google Shape;661;p1"/>
            <p:cNvSpPr txBox="1"/>
            <p:nvPr/>
          </p:nvSpPr>
          <p:spPr>
            <a:xfrm rot="357448">
              <a:off x="760476" y="4003359"/>
              <a:ext cx="2182286" cy="1708487"/>
            </a:xfrm>
            <a:prstGeom prst="rect">
              <a:avLst/>
            </a:prstGeom>
            <a:noFill/>
            <a:ln>
              <a:noFill/>
            </a:ln>
          </p:spPr>
          <p:txBody>
            <a:bodyPr anchorCtr="0" anchor="t" bIns="91425" lIns="91425" spcFirstLastPara="1" rIns="91425" wrap="square" tIns="91425">
              <a:noAutofit/>
            </a:bodyPr>
            <a:lstStyle/>
            <a:p>
              <a:pPr indent="0" lvl="2" marL="0" rtl="0" algn="ctr">
                <a:lnSpc>
                  <a:spcPct val="90000"/>
                </a:lnSpc>
                <a:spcBef>
                  <a:spcPts val="600"/>
                </a:spcBef>
                <a:spcAft>
                  <a:spcPts val="0"/>
                </a:spcAft>
                <a:buNone/>
              </a:pPr>
              <a:r>
                <a:rPr i="1" lang="en-US" sz="2200">
                  <a:solidFill>
                    <a:schemeClr val="lt1"/>
                  </a:solidFill>
                  <a:latin typeface="Caveat Medium"/>
                  <a:ea typeface="Caveat Medium"/>
                  <a:cs typeface="Caveat Medium"/>
                  <a:sym typeface="Caveat Medium"/>
                </a:rPr>
                <a:t>Design is never perfect the first time — engineers learn by testing and improving!</a:t>
              </a:r>
              <a:endParaRPr sz="2200">
                <a:solidFill>
                  <a:schemeClr val="lt1"/>
                </a:solidFill>
                <a:latin typeface="Caveat Medium"/>
                <a:ea typeface="Caveat Medium"/>
                <a:cs typeface="Caveat Medium"/>
                <a:sym typeface="Caveat Medium"/>
              </a:endParaRPr>
            </a:p>
          </p:txBody>
        </p:sp>
      </p:grpSp>
    </p:spTree>
  </p:cSld>
  <p:clrMapOvr>
    <a:masterClrMapping/>
  </p:clrMapOvr>
  <mc:AlternateContent>
    <mc:Choice Requires="p14">
      <p:transition spd="slow" p14:dur="700">
        <p:fade/>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665" name="Shape 665"/>
        <p:cNvGrpSpPr/>
        <p:nvPr/>
      </p:nvGrpSpPr>
      <p:grpSpPr>
        <a:xfrm>
          <a:off x="0" y="0"/>
          <a:ext cx="0" cy="0"/>
          <a:chOff x="0" y="0"/>
          <a:chExt cx="0" cy="0"/>
        </a:xfrm>
      </p:grpSpPr>
      <p:cxnSp>
        <p:nvCxnSpPr>
          <p:cNvPr id="666" name="Google Shape;666;p2"/>
          <p:cNvCxnSpPr>
            <a:stCxn id="667" idx="2"/>
            <a:endCxn id="668" idx="1"/>
          </p:cNvCxnSpPr>
          <p:nvPr/>
        </p:nvCxnSpPr>
        <p:spPr>
          <a:xfrm rot="-5400000">
            <a:off x="3348775" y="-103789"/>
            <a:ext cx="158700" cy="2231700"/>
          </a:xfrm>
          <a:prstGeom prst="curvedConnector4">
            <a:avLst>
              <a:gd fmla="val -157996" name="adj1"/>
              <a:gd fmla="val 76450" name="adj2"/>
            </a:avLst>
          </a:prstGeom>
          <a:noFill/>
          <a:ln cap="flat" cmpd="sng" w="38100">
            <a:solidFill>
              <a:srgbClr val="B22A2E"/>
            </a:solidFill>
            <a:prstDash val="dot"/>
            <a:round/>
            <a:headEnd len="med" w="med" type="none"/>
            <a:tailEnd len="med" w="med" type="none"/>
          </a:ln>
        </p:spPr>
      </p:cxnSp>
      <p:cxnSp>
        <p:nvCxnSpPr>
          <p:cNvPr id="669" name="Google Shape;669;p2"/>
          <p:cNvCxnSpPr>
            <a:stCxn id="668" idx="3"/>
            <a:endCxn id="670" idx="0"/>
          </p:cNvCxnSpPr>
          <p:nvPr/>
        </p:nvCxnSpPr>
        <p:spPr>
          <a:xfrm flipH="1" rot="10800000">
            <a:off x="6865600" y="696050"/>
            <a:ext cx="2620200" cy="445800"/>
          </a:xfrm>
          <a:prstGeom prst="curvedConnector4">
            <a:avLst>
              <a:gd fmla="val 37341" name="adj1"/>
              <a:gd fmla="val 161474" name="adj2"/>
            </a:avLst>
          </a:prstGeom>
          <a:noFill/>
          <a:ln cap="flat" cmpd="sng" w="38100">
            <a:solidFill>
              <a:srgbClr val="B22A2E"/>
            </a:solidFill>
            <a:prstDash val="dot"/>
            <a:round/>
            <a:headEnd len="med" w="med" type="none"/>
            <a:tailEnd len="med" w="med" type="none"/>
          </a:ln>
        </p:spPr>
      </p:cxnSp>
      <p:sp>
        <p:nvSpPr>
          <p:cNvPr id="671" name="Google Shape;671;p2"/>
          <p:cNvSpPr/>
          <p:nvPr/>
        </p:nvSpPr>
        <p:spPr>
          <a:xfrm>
            <a:off x="1428750" y="995800"/>
            <a:ext cx="7500950" cy="2944075"/>
          </a:xfrm>
          <a:custGeom>
            <a:rect b="b" l="l" r="r" t="t"/>
            <a:pathLst>
              <a:path extrusionOk="0" h="117763" w="300038">
                <a:moveTo>
                  <a:pt x="0" y="117763"/>
                </a:moveTo>
                <a:cubicBezTo>
                  <a:pt x="7242" y="108113"/>
                  <a:pt x="17562" y="99931"/>
                  <a:pt x="29008" y="96116"/>
                </a:cubicBezTo>
                <a:cubicBezTo>
                  <a:pt x="52263" y="88364"/>
                  <a:pt x="77879" y="100236"/>
                  <a:pt x="102177" y="103476"/>
                </a:cubicBezTo>
                <a:cubicBezTo>
                  <a:pt x="133955" y="107713"/>
                  <a:pt x="168275" y="111269"/>
                  <a:pt x="198293" y="100012"/>
                </a:cubicBezTo>
                <a:cubicBezTo>
                  <a:pt x="204701" y="97609"/>
                  <a:pt x="211759" y="95859"/>
                  <a:pt x="216910" y="91353"/>
                </a:cubicBezTo>
                <a:cubicBezTo>
                  <a:pt x="225526" y="83816"/>
                  <a:pt x="230840" y="73017"/>
                  <a:pt x="235960" y="62778"/>
                </a:cubicBezTo>
                <a:cubicBezTo>
                  <a:pt x="241563" y="51572"/>
                  <a:pt x="243528" y="38202"/>
                  <a:pt x="251547" y="28575"/>
                </a:cubicBezTo>
                <a:cubicBezTo>
                  <a:pt x="263554" y="14159"/>
                  <a:pt x="281277" y="0"/>
                  <a:pt x="300038" y="0"/>
                </a:cubicBezTo>
              </a:path>
            </a:pathLst>
          </a:custGeom>
          <a:noFill/>
          <a:ln cap="flat" cmpd="sng" w="38100">
            <a:solidFill>
              <a:srgbClr val="B22A2E"/>
            </a:solidFill>
            <a:prstDash val="dot"/>
            <a:round/>
            <a:headEnd len="med" w="med" type="none"/>
            <a:tailEnd len="med" w="med" type="none"/>
          </a:ln>
        </p:spPr>
      </p:sp>
      <p:cxnSp>
        <p:nvCxnSpPr>
          <p:cNvPr id="672" name="Google Shape;672;p2"/>
          <p:cNvCxnSpPr>
            <a:stCxn id="673" idx="3"/>
            <a:endCxn id="674" idx="1"/>
          </p:cNvCxnSpPr>
          <p:nvPr/>
        </p:nvCxnSpPr>
        <p:spPr>
          <a:xfrm>
            <a:off x="2965169" y="4165685"/>
            <a:ext cx="2012100" cy="412500"/>
          </a:xfrm>
          <a:prstGeom prst="curvedConnector3">
            <a:avLst>
              <a:gd fmla="val 50379" name="adj1"/>
            </a:avLst>
          </a:prstGeom>
          <a:noFill/>
          <a:ln cap="flat" cmpd="sng" w="38100">
            <a:solidFill>
              <a:srgbClr val="B22A2E"/>
            </a:solidFill>
            <a:prstDash val="dot"/>
            <a:round/>
            <a:headEnd len="med" w="med" type="none"/>
            <a:tailEnd len="med" w="med" type="none"/>
          </a:ln>
        </p:spPr>
      </p:cxnSp>
      <p:cxnSp>
        <p:nvCxnSpPr>
          <p:cNvPr id="675" name="Google Shape;675;p2"/>
          <p:cNvCxnSpPr>
            <a:stCxn id="674" idx="3"/>
            <a:endCxn id="676" idx="0"/>
          </p:cNvCxnSpPr>
          <p:nvPr/>
        </p:nvCxnSpPr>
        <p:spPr>
          <a:xfrm flipH="1" rot="10800000">
            <a:off x="6467451" y="3984525"/>
            <a:ext cx="3300900" cy="593700"/>
          </a:xfrm>
          <a:prstGeom prst="curvedConnector4">
            <a:avLst>
              <a:gd fmla="val 34139" name="adj1"/>
              <a:gd fmla="val 150041" name="adj2"/>
            </a:avLst>
          </a:prstGeom>
          <a:noFill/>
          <a:ln cap="flat" cmpd="sng" w="38100">
            <a:solidFill>
              <a:srgbClr val="B22A2E"/>
            </a:solidFill>
            <a:prstDash val="dot"/>
            <a:round/>
            <a:headEnd len="med" w="med" type="none"/>
            <a:tailEnd len="med" w="med" type="none"/>
          </a:ln>
        </p:spPr>
      </p:cxnSp>
      <p:sp>
        <p:nvSpPr>
          <p:cNvPr id="677" name="Google Shape;677;p2"/>
          <p:cNvSpPr txBox="1"/>
          <p:nvPr>
            <p:ph type="title"/>
          </p:nvPr>
        </p:nvSpPr>
        <p:spPr>
          <a:xfrm>
            <a:off x="5410042" y="1552584"/>
            <a:ext cx="1375500" cy="3897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90000"/>
              </a:lnSpc>
              <a:spcBef>
                <a:spcPts val="0"/>
              </a:spcBef>
              <a:spcAft>
                <a:spcPts val="0"/>
              </a:spcAft>
              <a:buClr>
                <a:schemeClr val="lt1"/>
              </a:buClr>
              <a:buSzPct val="200000"/>
              <a:buFont typeface="Consolas"/>
              <a:buNone/>
            </a:pPr>
            <a:r>
              <a:rPr lang="en-US"/>
              <a:t>STEM+M Design Guidelines</a:t>
            </a:r>
            <a:endParaRPr/>
          </a:p>
        </p:txBody>
      </p:sp>
      <p:sp>
        <p:nvSpPr>
          <p:cNvPr id="670" name="Google Shape;670;p2"/>
          <p:cNvSpPr txBox="1"/>
          <p:nvPr>
            <p:ph idx="2" type="title"/>
          </p:nvPr>
        </p:nvSpPr>
        <p:spPr>
          <a:xfrm rot="-179270">
            <a:off x="8811880" y="695609"/>
            <a:ext cx="1375570" cy="523328"/>
          </a:xfrm>
          <a:prstGeom prst="rect">
            <a:avLst/>
          </a:prstGeom>
          <a:solidFill>
            <a:srgbClr val="15A6DF"/>
          </a:solidFill>
          <a:ln>
            <a:noFill/>
          </a:ln>
          <a:effectLst>
            <a:outerShdw blurRad="28575" rotWithShape="0" algn="bl" dir="8100000" dist="47625">
              <a:srgbClr val="000000">
                <a:alpha val="20000"/>
              </a:srgbClr>
            </a:outerShdw>
          </a:effectLst>
        </p:spPr>
        <p:txBody>
          <a:bodyPr anchorCtr="0" anchor="ctr" bIns="91425" lIns="91425" spcFirstLastPara="1" rIns="91425" wrap="square" tIns="91425">
            <a:spAutoFit/>
          </a:bodyPr>
          <a:lstStyle/>
          <a:p>
            <a:pPr indent="0" lvl="0" marL="0" rtl="0" algn="ctr">
              <a:lnSpc>
                <a:spcPct val="100000"/>
              </a:lnSpc>
              <a:spcBef>
                <a:spcPts val="0"/>
              </a:spcBef>
              <a:spcAft>
                <a:spcPts val="0"/>
              </a:spcAft>
              <a:buNone/>
            </a:pPr>
            <a:r>
              <a:rPr b="1" lang="en-US" sz="2200">
                <a:solidFill>
                  <a:srgbClr val="FFFFFF"/>
                </a:solidFill>
                <a:latin typeface="Caveat"/>
                <a:ea typeface="Caveat"/>
                <a:cs typeface="Caveat"/>
                <a:sym typeface="Caveat"/>
              </a:rPr>
              <a:t>Plan</a:t>
            </a:r>
            <a:endParaRPr b="1" sz="2200">
              <a:solidFill>
                <a:srgbClr val="FFFFFF"/>
              </a:solidFill>
              <a:latin typeface="Caveat"/>
              <a:ea typeface="Caveat"/>
              <a:cs typeface="Caveat"/>
              <a:sym typeface="Caveat"/>
            </a:endParaRPr>
          </a:p>
        </p:txBody>
      </p:sp>
      <p:sp>
        <p:nvSpPr>
          <p:cNvPr id="673" name="Google Shape;673;p2"/>
          <p:cNvSpPr txBox="1"/>
          <p:nvPr>
            <p:ph idx="3" type="title"/>
          </p:nvPr>
        </p:nvSpPr>
        <p:spPr>
          <a:xfrm rot="202805">
            <a:off x="596106" y="3838538"/>
            <a:ext cx="2371125" cy="514493"/>
          </a:xfrm>
          <a:prstGeom prst="rect">
            <a:avLst/>
          </a:prstGeom>
          <a:solidFill>
            <a:srgbClr val="15A6DF"/>
          </a:solidFill>
          <a:ln>
            <a:noFill/>
          </a:ln>
          <a:effectLst>
            <a:outerShdw blurRad="28575" rotWithShape="0" algn="bl" dir="8100000" dist="47625">
              <a:srgbClr val="000000">
                <a:alpha val="20000"/>
              </a:srgbClr>
            </a:outerShdw>
          </a:effectLst>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b="1" lang="en-US" sz="2200">
                <a:solidFill>
                  <a:srgbClr val="FFFFFF"/>
                </a:solidFill>
                <a:latin typeface="Caveat"/>
                <a:ea typeface="Caveat"/>
                <a:cs typeface="Caveat"/>
                <a:sym typeface="Caveat"/>
              </a:rPr>
              <a:t>Prototype + Test</a:t>
            </a:r>
            <a:endParaRPr b="1" sz="2200">
              <a:solidFill>
                <a:srgbClr val="FFFFFF"/>
              </a:solidFill>
              <a:latin typeface="Caveat"/>
              <a:ea typeface="Caveat"/>
              <a:cs typeface="Caveat"/>
              <a:sym typeface="Caveat"/>
            </a:endParaRPr>
          </a:p>
        </p:txBody>
      </p:sp>
      <p:sp>
        <p:nvSpPr>
          <p:cNvPr id="674" name="Google Shape;674;p2"/>
          <p:cNvSpPr txBox="1"/>
          <p:nvPr>
            <p:ph idx="4" type="title"/>
          </p:nvPr>
        </p:nvSpPr>
        <p:spPr>
          <a:xfrm>
            <a:off x="4977351" y="4281075"/>
            <a:ext cx="1490100" cy="594300"/>
          </a:xfrm>
          <a:prstGeom prst="rect">
            <a:avLst/>
          </a:prstGeom>
          <a:solidFill>
            <a:srgbClr val="15A6DF"/>
          </a:solidFill>
          <a:ln>
            <a:noFill/>
          </a:ln>
          <a:effectLst>
            <a:outerShdw blurRad="28575" rotWithShape="0" algn="bl" dir="8100000" dist="47625">
              <a:srgbClr val="000000">
                <a:alpha val="20000"/>
              </a:srgbClr>
            </a:outerShdw>
          </a:effectLst>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b="1" lang="en-US" sz="2200">
                <a:solidFill>
                  <a:srgbClr val="FFFFFF"/>
                </a:solidFill>
                <a:latin typeface="Caveat"/>
                <a:ea typeface="Caveat"/>
                <a:cs typeface="Caveat"/>
                <a:sym typeface="Caveat"/>
              </a:rPr>
              <a:t>Adjust &amp; Test</a:t>
            </a:r>
            <a:endParaRPr b="1" sz="2200">
              <a:solidFill>
                <a:srgbClr val="FFFFFF"/>
              </a:solidFill>
              <a:latin typeface="Caveat"/>
              <a:ea typeface="Caveat"/>
              <a:cs typeface="Caveat"/>
              <a:sym typeface="Caveat"/>
            </a:endParaRPr>
          </a:p>
        </p:txBody>
      </p:sp>
      <p:sp>
        <p:nvSpPr>
          <p:cNvPr id="676" name="Google Shape;676;p2"/>
          <p:cNvSpPr txBox="1"/>
          <p:nvPr>
            <p:ph idx="5" type="title"/>
          </p:nvPr>
        </p:nvSpPr>
        <p:spPr>
          <a:xfrm rot="-193354">
            <a:off x="8736204" y="3984043"/>
            <a:ext cx="2097316" cy="594334"/>
          </a:xfrm>
          <a:prstGeom prst="rect">
            <a:avLst/>
          </a:prstGeom>
          <a:solidFill>
            <a:srgbClr val="15A6DF"/>
          </a:solidFill>
          <a:ln>
            <a:noFill/>
          </a:ln>
          <a:effectLst>
            <a:outerShdw blurRad="28575" rotWithShape="0" algn="bl" dir="8100000" dist="47625">
              <a:srgbClr val="000000">
                <a:alpha val="20000"/>
              </a:srgbClr>
            </a:outerShdw>
          </a:effectLst>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b="1" lang="en-US" sz="2200">
                <a:solidFill>
                  <a:srgbClr val="FFFFFF"/>
                </a:solidFill>
                <a:latin typeface="Caveat"/>
                <a:ea typeface="Caveat"/>
                <a:cs typeface="Caveat"/>
                <a:sym typeface="Caveat"/>
              </a:rPr>
              <a:t>Reflect + Share</a:t>
            </a:r>
            <a:endParaRPr b="1" sz="2200">
              <a:solidFill>
                <a:srgbClr val="FFFFFF"/>
              </a:solidFill>
              <a:latin typeface="Caveat"/>
              <a:ea typeface="Caveat"/>
              <a:cs typeface="Caveat"/>
              <a:sym typeface="Caveat"/>
            </a:endParaRPr>
          </a:p>
        </p:txBody>
      </p:sp>
      <p:sp>
        <p:nvSpPr>
          <p:cNvPr id="667" name="Google Shape;667;p2"/>
          <p:cNvSpPr txBox="1"/>
          <p:nvPr>
            <p:ph idx="8" type="title"/>
          </p:nvPr>
        </p:nvSpPr>
        <p:spPr>
          <a:xfrm rot="-237314">
            <a:off x="1084500" y="490687"/>
            <a:ext cx="2413849" cy="601447"/>
          </a:xfrm>
          <a:prstGeom prst="rect">
            <a:avLst/>
          </a:prstGeom>
          <a:solidFill>
            <a:srgbClr val="15A6DF"/>
          </a:solidFill>
          <a:ln>
            <a:noFill/>
          </a:ln>
          <a:effectLst>
            <a:outerShdw blurRad="28575" rotWithShape="0" algn="bl" dir="8100000" dist="47625">
              <a:srgbClr val="000000">
                <a:alpha val="20000"/>
              </a:srgbClr>
            </a:outerShdw>
          </a:effectLst>
        </p:spPr>
        <p:txBody>
          <a:bodyPr anchorCtr="0" anchor="ctr" bIns="91425" lIns="91425" spcFirstLastPara="1" rIns="91425" wrap="square" tIns="91425">
            <a:noAutofit/>
          </a:bodyPr>
          <a:lstStyle/>
          <a:p>
            <a:pPr indent="0" lvl="0" marL="0" rtl="0" algn="ctr">
              <a:lnSpc>
                <a:spcPct val="100000"/>
              </a:lnSpc>
              <a:spcBef>
                <a:spcPts val="0"/>
              </a:spcBef>
              <a:spcAft>
                <a:spcPts val="0"/>
              </a:spcAft>
              <a:buNone/>
            </a:pPr>
            <a:r>
              <a:rPr b="1" lang="en-US" sz="2200">
                <a:solidFill>
                  <a:srgbClr val="FFFFFF"/>
                </a:solidFill>
                <a:latin typeface="Caveat"/>
                <a:ea typeface="Caveat"/>
                <a:cs typeface="Caveat"/>
                <a:sym typeface="Caveat"/>
              </a:rPr>
              <a:t>Identify the Problem</a:t>
            </a:r>
            <a:endParaRPr b="1" sz="2200">
              <a:solidFill>
                <a:srgbClr val="FFFFFF"/>
              </a:solidFill>
              <a:latin typeface="Caveat"/>
              <a:ea typeface="Caveat"/>
              <a:cs typeface="Caveat"/>
              <a:sym typeface="Caveat"/>
            </a:endParaRPr>
          </a:p>
        </p:txBody>
      </p:sp>
      <p:sp>
        <p:nvSpPr>
          <p:cNvPr id="678" name="Google Shape;678;p2"/>
          <p:cNvSpPr txBox="1"/>
          <p:nvPr>
            <p:ph idx="9" type="subTitle"/>
          </p:nvPr>
        </p:nvSpPr>
        <p:spPr>
          <a:xfrm>
            <a:off x="3758250" y="1315325"/>
            <a:ext cx="2529300" cy="1323900"/>
          </a:xfrm>
          <a:prstGeom prst="rect">
            <a:avLst/>
          </a:prstGeom>
        </p:spPr>
        <p:txBody>
          <a:bodyPr anchorCtr="0" anchor="t" bIns="121875" lIns="121875" spcFirstLastPara="1" rIns="121875" wrap="square" tIns="121875">
            <a:noAutofit/>
          </a:bodyPr>
          <a:lstStyle/>
          <a:p>
            <a:pPr indent="0" lvl="0" marL="0" rtl="0" algn="ctr">
              <a:spcBef>
                <a:spcPts val="0"/>
              </a:spcBef>
              <a:spcAft>
                <a:spcPts val="0"/>
              </a:spcAft>
              <a:buNone/>
            </a:pPr>
            <a:r>
              <a:rPr lang="en-US" sz="1600"/>
              <a:t>What do you know about the problem? What has been done in the past? Asking questions or </a:t>
            </a:r>
            <a:endParaRPr sz="1600"/>
          </a:p>
          <a:p>
            <a:pPr indent="0" lvl="0" marL="0" rtl="0" algn="ctr">
              <a:spcBef>
                <a:spcPts val="0"/>
              </a:spcBef>
              <a:spcAft>
                <a:spcPts val="0"/>
              </a:spcAft>
              <a:buNone/>
            </a:pPr>
            <a:r>
              <a:rPr lang="en-US" sz="1600"/>
              <a:t>researching the problem may help you find a starting point. </a:t>
            </a:r>
            <a:endParaRPr sz="1600"/>
          </a:p>
          <a:p>
            <a:pPr indent="0" lvl="0" marL="0" rtl="0" algn="ctr">
              <a:spcBef>
                <a:spcPts val="0"/>
              </a:spcBef>
              <a:spcAft>
                <a:spcPts val="0"/>
              </a:spcAft>
              <a:buNone/>
            </a:pPr>
            <a:r>
              <a:t/>
            </a:r>
            <a:endParaRPr sz="1600"/>
          </a:p>
        </p:txBody>
      </p:sp>
      <p:sp>
        <p:nvSpPr>
          <p:cNvPr id="679" name="Google Shape;679;p2"/>
          <p:cNvSpPr txBox="1"/>
          <p:nvPr>
            <p:ph idx="13" type="subTitle"/>
          </p:nvPr>
        </p:nvSpPr>
        <p:spPr>
          <a:xfrm>
            <a:off x="7871425" y="1324025"/>
            <a:ext cx="2613600" cy="1970400"/>
          </a:xfrm>
          <a:prstGeom prst="rect">
            <a:avLst/>
          </a:prstGeom>
        </p:spPr>
        <p:txBody>
          <a:bodyPr anchorCtr="0" anchor="t" bIns="121875" lIns="121875" spcFirstLastPara="1" rIns="121875" wrap="square" tIns="121875">
            <a:noAutofit/>
          </a:bodyPr>
          <a:lstStyle/>
          <a:p>
            <a:pPr indent="0" lvl="0" marL="0" rtl="0" algn="ctr">
              <a:spcBef>
                <a:spcPts val="0"/>
              </a:spcBef>
              <a:spcAft>
                <a:spcPts val="0"/>
              </a:spcAft>
              <a:buNone/>
            </a:pPr>
            <a:r>
              <a:rPr lang="en-US" sz="1600"/>
              <a:t>Brainstorm possible solutions. The more ideas the better! Work in teams to choose a couple solutions you think have the best possibility of working and sketch them out.</a:t>
            </a:r>
            <a:endParaRPr sz="1600"/>
          </a:p>
          <a:p>
            <a:pPr indent="0" lvl="0" marL="0" rtl="0" algn="ctr">
              <a:spcBef>
                <a:spcPts val="0"/>
              </a:spcBef>
              <a:spcAft>
                <a:spcPts val="0"/>
              </a:spcAft>
              <a:buNone/>
            </a:pPr>
            <a:r>
              <a:t/>
            </a:r>
            <a:endParaRPr sz="1600"/>
          </a:p>
          <a:p>
            <a:pPr indent="0" lvl="0" marL="0" rtl="0" algn="ctr">
              <a:spcBef>
                <a:spcPts val="0"/>
              </a:spcBef>
              <a:spcAft>
                <a:spcPts val="0"/>
              </a:spcAft>
              <a:buNone/>
            </a:pPr>
            <a:r>
              <a:t/>
            </a:r>
            <a:endParaRPr sz="1600"/>
          </a:p>
        </p:txBody>
      </p:sp>
      <p:sp>
        <p:nvSpPr>
          <p:cNvPr id="680" name="Google Shape;680;p2"/>
          <p:cNvSpPr txBox="1"/>
          <p:nvPr>
            <p:ph idx="14" type="subTitle"/>
          </p:nvPr>
        </p:nvSpPr>
        <p:spPr>
          <a:xfrm>
            <a:off x="1838200" y="4419275"/>
            <a:ext cx="2127300" cy="1596300"/>
          </a:xfrm>
          <a:prstGeom prst="rect">
            <a:avLst/>
          </a:prstGeom>
        </p:spPr>
        <p:txBody>
          <a:bodyPr anchorCtr="0" anchor="t" bIns="121875" lIns="121875" spcFirstLastPara="1" rIns="121875" wrap="square" tIns="121875">
            <a:noAutofit/>
          </a:bodyPr>
          <a:lstStyle/>
          <a:p>
            <a:pPr indent="0" lvl="0" marL="0" rtl="0" algn="l">
              <a:spcBef>
                <a:spcPts val="0"/>
              </a:spcBef>
              <a:spcAft>
                <a:spcPts val="0"/>
              </a:spcAft>
              <a:buNone/>
            </a:pPr>
            <a:r>
              <a:rPr lang="en-US" sz="1600"/>
              <a:t>Build working models and test them. Collect data, when possible, to compare how well different designs meet the challenge.</a:t>
            </a:r>
            <a:endParaRPr sz="1600"/>
          </a:p>
          <a:p>
            <a:pPr indent="0" lvl="0" marL="0" rtl="0" algn="ctr">
              <a:spcBef>
                <a:spcPts val="0"/>
              </a:spcBef>
              <a:spcAft>
                <a:spcPts val="0"/>
              </a:spcAft>
              <a:buNone/>
            </a:pPr>
            <a:r>
              <a:t/>
            </a:r>
            <a:endParaRPr sz="1600"/>
          </a:p>
        </p:txBody>
      </p:sp>
      <p:sp>
        <p:nvSpPr>
          <p:cNvPr id="681" name="Google Shape;681;p2"/>
          <p:cNvSpPr txBox="1"/>
          <p:nvPr>
            <p:ph idx="15" type="subTitle"/>
          </p:nvPr>
        </p:nvSpPr>
        <p:spPr>
          <a:xfrm>
            <a:off x="5885425" y="4969650"/>
            <a:ext cx="2280300" cy="1323900"/>
          </a:xfrm>
          <a:prstGeom prst="rect">
            <a:avLst/>
          </a:prstGeom>
        </p:spPr>
        <p:txBody>
          <a:bodyPr anchorCtr="0" anchor="t" bIns="121875" lIns="121875" spcFirstLastPara="1" rIns="121875" wrap="square" tIns="121875">
            <a:noAutofit/>
          </a:bodyPr>
          <a:lstStyle/>
          <a:p>
            <a:pPr indent="0" lvl="0" marL="0" rtl="0" algn="l">
              <a:spcBef>
                <a:spcPts val="0"/>
              </a:spcBef>
              <a:spcAft>
                <a:spcPts val="0"/>
              </a:spcAft>
              <a:buNone/>
            </a:pPr>
            <a:r>
              <a:rPr lang="en-US" sz="1600"/>
              <a:t>Make changes to your designs and test again. You may decide to try something completely new – that is fine!</a:t>
            </a:r>
            <a:endParaRPr sz="1600"/>
          </a:p>
          <a:p>
            <a:pPr indent="0" lvl="0" marL="0" rtl="0" algn="ctr">
              <a:spcBef>
                <a:spcPts val="0"/>
              </a:spcBef>
              <a:spcAft>
                <a:spcPts val="0"/>
              </a:spcAft>
              <a:buNone/>
            </a:pPr>
            <a:r>
              <a:t/>
            </a:r>
            <a:endParaRPr sz="1600"/>
          </a:p>
          <a:p>
            <a:pPr indent="0" lvl="0" marL="0" rtl="0" algn="ctr">
              <a:spcBef>
                <a:spcPts val="0"/>
              </a:spcBef>
              <a:spcAft>
                <a:spcPts val="0"/>
              </a:spcAft>
              <a:buNone/>
            </a:pPr>
            <a:r>
              <a:t/>
            </a:r>
            <a:endParaRPr sz="1600"/>
          </a:p>
        </p:txBody>
      </p:sp>
      <p:sp>
        <p:nvSpPr>
          <p:cNvPr id="682" name="Google Shape;682;p2"/>
          <p:cNvSpPr txBox="1"/>
          <p:nvPr>
            <p:ph idx="16" type="subTitle"/>
          </p:nvPr>
        </p:nvSpPr>
        <p:spPr>
          <a:xfrm>
            <a:off x="8721200" y="4763500"/>
            <a:ext cx="3162900" cy="1596300"/>
          </a:xfrm>
          <a:prstGeom prst="rect">
            <a:avLst/>
          </a:prstGeom>
        </p:spPr>
        <p:txBody>
          <a:bodyPr anchorCtr="0" anchor="t" bIns="121875" lIns="121875" spcFirstLastPara="1" rIns="121875" wrap="square" tIns="121875">
            <a:noAutofit/>
          </a:bodyPr>
          <a:lstStyle/>
          <a:p>
            <a:pPr indent="0" lvl="0" marL="0" rtl="0" algn="l">
              <a:spcBef>
                <a:spcPts val="0"/>
              </a:spcBef>
              <a:spcAft>
                <a:spcPts val="0"/>
              </a:spcAft>
              <a:buNone/>
            </a:pPr>
            <a:r>
              <a:rPr lang="en-US" sz="1600"/>
              <a:t>At the end of the design time, think about the process you and your group followed to get to your final design. As a class, share what you learned.</a:t>
            </a:r>
            <a:endParaRPr sz="1600"/>
          </a:p>
        </p:txBody>
      </p:sp>
      <p:sp>
        <p:nvSpPr>
          <p:cNvPr id="683" name="Google Shape;683;p2"/>
          <p:cNvSpPr txBox="1"/>
          <p:nvPr>
            <p:ph idx="9" type="subTitle"/>
          </p:nvPr>
        </p:nvSpPr>
        <p:spPr>
          <a:xfrm>
            <a:off x="1121925" y="1249788"/>
            <a:ext cx="2198400" cy="1107000"/>
          </a:xfrm>
          <a:prstGeom prst="rect">
            <a:avLst/>
          </a:prstGeom>
        </p:spPr>
        <p:txBody>
          <a:bodyPr anchorCtr="0" anchor="t" bIns="121875" lIns="121875" spcFirstLastPara="1" rIns="121875" wrap="square" tIns="121875">
            <a:noAutofit/>
          </a:bodyPr>
          <a:lstStyle/>
          <a:p>
            <a:pPr indent="0" lvl="0" marL="0" rtl="0" algn="l">
              <a:spcBef>
                <a:spcPts val="0"/>
              </a:spcBef>
              <a:spcAft>
                <a:spcPts val="0"/>
              </a:spcAft>
              <a:buNone/>
            </a:pPr>
            <a:r>
              <a:rPr lang="en-US" sz="1600"/>
              <a:t>State the challenge to solve in your own words. What are the constraints that may limit your designs?</a:t>
            </a:r>
            <a:endParaRPr sz="1600"/>
          </a:p>
        </p:txBody>
      </p:sp>
      <p:sp>
        <p:nvSpPr>
          <p:cNvPr id="668" name="Google Shape;668;p2"/>
          <p:cNvSpPr txBox="1"/>
          <p:nvPr>
            <p:ph idx="8" type="title"/>
          </p:nvPr>
        </p:nvSpPr>
        <p:spPr>
          <a:xfrm rot="308782">
            <a:off x="4539202" y="775701"/>
            <a:ext cx="2331097" cy="523197"/>
          </a:xfrm>
          <a:prstGeom prst="rect">
            <a:avLst/>
          </a:prstGeom>
          <a:solidFill>
            <a:srgbClr val="15A6DF"/>
          </a:solidFill>
          <a:ln>
            <a:noFill/>
          </a:ln>
          <a:effectLst>
            <a:outerShdw blurRad="28575" rotWithShape="0" algn="bl" dir="8100000" dist="47625">
              <a:srgbClr val="000000">
                <a:alpha val="20000"/>
              </a:srgbClr>
            </a:outerShdw>
          </a:effectLst>
        </p:spPr>
        <p:txBody>
          <a:bodyPr anchorCtr="0" anchor="ctr" bIns="91425" lIns="91425" spcFirstLastPara="1" rIns="91425" wrap="square" tIns="91425">
            <a:spAutoFit/>
          </a:bodyPr>
          <a:lstStyle/>
          <a:p>
            <a:pPr indent="0" lvl="0" marL="0" rtl="0" algn="ctr">
              <a:lnSpc>
                <a:spcPct val="100000"/>
              </a:lnSpc>
              <a:spcBef>
                <a:spcPts val="0"/>
              </a:spcBef>
              <a:spcAft>
                <a:spcPts val="0"/>
              </a:spcAft>
              <a:buNone/>
            </a:pPr>
            <a:r>
              <a:rPr b="1" lang="en-US" sz="2200">
                <a:solidFill>
                  <a:srgbClr val="FFFFFF"/>
                </a:solidFill>
                <a:latin typeface="Caveat"/>
                <a:ea typeface="Caveat"/>
                <a:cs typeface="Caveat"/>
                <a:sym typeface="Caveat"/>
              </a:rPr>
              <a:t>Build Understanding</a:t>
            </a:r>
            <a:endParaRPr b="1" sz="2200">
              <a:solidFill>
                <a:srgbClr val="FFFFFF"/>
              </a:solidFill>
              <a:latin typeface="Caveat"/>
              <a:ea typeface="Caveat"/>
              <a:cs typeface="Caveat"/>
              <a:sym typeface="Caveat"/>
            </a:endParaRPr>
          </a:p>
        </p:txBody>
      </p:sp>
      <p:pic>
        <p:nvPicPr>
          <p:cNvPr id="684" name="Google Shape;684;p2"/>
          <p:cNvPicPr preferRelativeResize="0"/>
          <p:nvPr/>
        </p:nvPicPr>
        <p:blipFill>
          <a:blip r:embed="rId4">
            <a:alphaModFix/>
          </a:blip>
          <a:stretch>
            <a:fillRect/>
          </a:stretch>
        </p:blipFill>
        <p:spPr>
          <a:xfrm>
            <a:off x="373908" y="817388"/>
            <a:ext cx="563100" cy="1675006"/>
          </a:xfrm>
          <a:prstGeom prst="rect">
            <a:avLst/>
          </a:prstGeom>
          <a:noFill/>
          <a:ln>
            <a:noFill/>
          </a:ln>
        </p:spPr>
      </p:pic>
      <p:pic>
        <p:nvPicPr>
          <p:cNvPr id="685" name="Google Shape;685;p2"/>
          <p:cNvPicPr preferRelativeResize="0"/>
          <p:nvPr/>
        </p:nvPicPr>
        <p:blipFill>
          <a:blip r:embed="rId5">
            <a:alphaModFix/>
          </a:blip>
          <a:stretch>
            <a:fillRect/>
          </a:stretch>
        </p:blipFill>
        <p:spPr>
          <a:xfrm>
            <a:off x="6125435" y="1741239"/>
            <a:ext cx="622521" cy="1291915"/>
          </a:xfrm>
          <a:prstGeom prst="rect">
            <a:avLst/>
          </a:prstGeom>
          <a:noFill/>
          <a:ln>
            <a:noFill/>
          </a:ln>
        </p:spPr>
      </p:pic>
      <p:pic>
        <p:nvPicPr>
          <p:cNvPr id="686" name="Google Shape;686;p2"/>
          <p:cNvPicPr preferRelativeResize="0"/>
          <p:nvPr/>
        </p:nvPicPr>
        <p:blipFill>
          <a:blip r:embed="rId6">
            <a:alphaModFix/>
          </a:blip>
          <a:stretch>
            <a:fillRect/>
          </a:stretch>
        </p:blipFill>
        <p:spPr>
          <a:xfrm>
            <a:off x="10394068" y="909393"/>
            <a:ext cx="1304219" cy="1291914"/>
          </a:xfrm>
          <a:prstGeom prst="rect">
            <a:avLst/>
          </a:prstGeom>
          <a:noFill/>
          <a:ln>
            <a:noFill/>
          </a:ln>
        </p:spPr>
      </p:pic>
      <p:pic>
        <p:nvPicPr>
          <p:cNvPr id="687" name="Google Shape;687;p2"/>
          <p:cNvPicPr preferRelativeResize="0"/>
          <p:nvPr/>
        </p:nvPicPr>
        <p:blipFill>
          <a:blip r:embed="rId7">
            <a:alphaModFix/>
          </a:blip>
          <a:stretch>
            <a:fillRect/>
          </a:stretch>
        </p:blipFill>
        <p:spPr>
          <a:xfrm>
            <a:off x="484500" y="4899255"/>
            <a:ext cx="1353699" cy="1230634"/>
          </a:xfrm>
          <a:prstGeom prst="rect">
            <a:avLst/>
          </a:prstGeom>
          <a:noFill/>
          <a:ln>
            <a:noFill/>
          </a:ln>
        </p:spPr>
      </p:pic>
      <p:pic>
        <p:nvPicPr>
          <p:cNvPr id="688" name="Google Shape;688;p2"/>
          <p:cNvPicPr preferRelativeResize="0"/>
          <p:nvPr/>
        </p:nvPicPr>
        <p:blipFill>
          <a:blip r:embed="rId8">
            <a:alphaModFix/>
          </a:blip>
          <a:stretch>
            <a:fillRect/>
          </a:stretch>
        </p:blipFill>
        <p:spPr>
          <a:xfrm>
            <a:off x="4531730" y="5275033"/>
            <a:ext cx="1353707" cy="1230641"/>
          </a:xfrm>
          <a:prstGeom prst="rect">
            <a:avLst/>
          </a:prstGeom>
          <a:noFill/>
          <a:ln>
            <a:noFill/>
          </a:ln>
        </p:spPr>
      </p:pic>
      <p:pic>
        <p:nvPicPr>
          <p:cNvPr id="689" name="Google Shape;689;p2"/>
          <p:cNvPicPr preferRelativeResize="0"/>
          <p:nvPr/>
        </p:nvPicPr>
        <p:blipFill>
          <a:blip r:embed="rId9">
            <a:alphaModFix/>
          </a:blip>
          <a:stretch>
            <a:fillRect/>
          </a:stretch>
        </p:blipFill>
        <p:spPr>
          <a:xfrm>
            <a:off x="10482675" y="3087599"/>
            <a:ext cx="1401300" cy="1675906"/>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693" name="Shape 693"/>
        <p:cNvGrpSpPr/>
        <p:nvPr/>
      </p:nvGrpSpPr>
      <p:grpSpPr>
        <a:xfrm>
          <a:off x="0" y="0"/>
          <a:ext cx="0" cy="0"/>
          <a:chOff x="0" y="0"/>
          <a:chExt cx="0" cy="0"/>
        </a:xfrm>
      </p:grpSpPr>
      <p:cxnSp>
        <p:nvCxnSpPr>
          <p:cNvPr id="694" name="Google Shape;694;g383a102038f_0_0"/>
          <p:cNvCxnSpPr>
            <a:stCxn id="695" idx="2"/>
            <a:endCxn id="696" idx="1"/>
          </p:cNvCxnSpPr>
          <p:nvPr/>
        </p:nvCxnSpPr>
        <p:spPr>
          <a:xfrm rot="-5400000">
            <a:off x="3392606" y="233386"/>
            <a:ext cx="150300" cy="2117700"/>
          </a:xfrm>
          <a:prstGeom prst="curvedConnector4">
            <a:avLst>
              <a:gd fmla="val -211028" name="adj1"/>
              <a:gd fmla="val 76458" name="adj2"/>
            </a:avLst>
          </a:prstGeom>
          <a:noFill/>
          <a:ln cap="flat" cmpd="sng" w="36150">
            <a:solidFill>
              <a:srgbClr val="B22A2E"/>
            </a:solidFill>
            <a:prstDash val="dot"/>
            <a:round/>
            <a:headEnd len="med" w="med" type="none"/>
            <a:tailEnd len="med" w="med" type="none"/>
          </a:ln>
        </p:spPr>
      </p:cxnSp>
      <p:cxnSp>
        <p:nvCxnSpPr>
          <p:cNvPr id="697" name="Google Shape;697;g383a102038f_0_0"/>
          <p:cNvCxnSpPr>
            <a:stCxn id="696" idx="3"/>
            <a:endCxn id="698" idx="0"/>
          </p:cNvCxnSpPr>
          <p:nvPr/>
        </p:nvCxnSpPr>
        <p:spPr>
          <a:xfrm flipH="1" rot="10800000">
            <a:off x="6729904" y="992253"/>
            <a:ext cx="2487000" cy="423000"/>
          </a:xfrm>
          <a:prstGeom prst="curvedConnector4">
            <a:avLst>
              <a:gd fmla="val 37338" name="adj1"/>
              <a:gd fmla="val 164372" name="adj2"/>
            </a:avLst>
          </a:prstGeom>
          <a:noFill/>
          <a:ln cap="flat" cmpd="sng" w="36150">
            <a:solidFill>
              <a:srgbClr val="B22A2E"/>
            </a:solidFill>
            <a:prstDash val="dot"/>
            <a:round/>
            <a:headEnd len="med" w="med" type="none"/>
            <a:tailEnd len="med" w="med" type="none"/>
          </a:ln>
        </p:spPr>
      </p:cxnSp>
      <p:sp>
        <p:nvSpPr>
          <p:cNvPr id="699" name="Google Shape;699;g383a102038f_0_0"/>
          <p:cNvSpPr/>
          <p:nvPr/>
        </p:nvSpPr>
        <p:spPr>
          <a:xfrm>
            <a:off x="1570364" y="1276705"/>
            <a:ext cx="7118402" cy="2793927"/>
          </a:xfrm>
          <a:custGeom>
            <a:rect b="b" l="l" r="r" t="t"/>
            <a:pathLst>
              <a:path extrusionOk="0" h="117763" w="300038">
                <a:moveTo>
                  <a:pt x="0" y="117763"/>
                </a:moveTo>
                <a:cubicBezTo>
                  <a:pt x="7242" y="108113"/>
                  <a:pt x="17562" y="99931"/>
                  <a:pt x="29008" y="96116"/>
                </a:cubicBezTo>
                <a:cubicBezTo>
                  <a:pt x="52263" y="88364"/>
                  <a:pt x="77879" y="100236"/>
                  <a:pt x="102177" y="103476"/>
                </a:cubicBezTo>
                <a:cubicBezTo>
                  <a:pt x="133955" y="107713"/>
                  <a:pt x="168275" y="111269"/>
                  <a:pt x="198293" y="100012"/>
                </a:cubicBezTo>
                <a:cubicBezTo>
                  <a:pt x="204701" y="97609"/>
                  <a:pt x="211759" y="95859"/>
                  <a:pt x="216910" y="91353"/>
                </a:cubicBezTo>
                <a:cubicBezTo>
                  <a:pt x="225526" y="83816"/>
                  <a:pt x="230840" y="73017"/>
                  <a:pt x="235960" y="62778"/>
                </a:cubicBezTo>
                <a:cubicBezTo>
                  <a:pt x="241563" y="51572"/>
                  <a:pt x="243528" y="38202"/>
                  <a:pt x="251547" y="28575"/>
                </a:cubicBezTo>
                <a:cubicBezTo>
                  <a:pt x="263554" y="14159"/>
                  <a:pt x="281277" y="0"/>
                  <a:pt x="300038" y="0"/>
                </a:cubicBezTo>
              </a:path>
            </a:pathLst>
          </a:custGeom>
          <a:noFill/>
          <a:ln cap="flat" cmpd="sng" w="36150">
            <a:solidFill>
              <a:srgbClr val="B22A2E"/>
            </a:solidFill>
            <a:prstDash val="dot"/>
            <a:round/>
            <a:headEnd len="med" w="med" type="none"/>
            <a:tailEnd len="med" w="med" type="none"/>
          </a:ln>
        </p:spPr>
      </p:sp>
      <p:cxnSp>
        <p:nvCxnSpPr>
          <p:cNvPr id="700" name="Google Shape;700;g383a102038f_0_0"/>
          <p:cNvCxnSpPr>
            <a:stCxn id="701" idx="3"/>
            <a:endCxn id="702" idx="1"/>
          </p:cNvCxnSpPr>
          <p:nvPr/>
        </p:nvCxnSpPr>
        <p:spPr>
          <a:xfrm>
            <a:off x="3028506" y="4284952"/>
            <a:ext cx="2018100" cy="391500"/>
          </a:xfrm>
          <a:prstGeom prst="curvedConnector3">
            <a:avLst>
              <a:gd fmla="val 50360" name="adj1"/>
            </a:avLst>
          </a:prstGeom>
          <a:noFill/>
          <a:ln cap="flat" cmpd="sng" w="36150">
            <a:solidFill>
              <a:srgbClr val="B22A2E"/>
            </a:solidFill>
            <a:prstDash val="dot"/>
            <a:round/>
            <a:headEnd len="med" w="med" type="none"/>
            <a:tailEnd len="med" w="med" type="none"/>
          </a:ln>
        </p:spPr>
      </p:cxnSp>
      <p:cxnSp>
        <p:nvCxnSpPr>
          <p:cNvPr id="703" name="Google Shape;703;g383a102038f_0_0"/>
          <p:cNvCxnSpPr>
            <a:stCxn id="702" idx="3"/>
            <a:endCxn id="704" idx="0"/>
          </p:cNvCxnSpPr>
          <p:nvPr/>
        </p:nvCxnSpPr>
        <p:spPr>
          <a:xfrm flipH="1" rot="10800000">
            <a:off x="6520051" y="4113100"/>
            <a:ext cx="2964600" cy="563400"/>
          </a:xfrm>
          <a:prstGeom prst="curvedConnector4">
            <a:avLst>
              <a:gd fmla="val 33242" name="adj1"/>
              <a:gd fmla="val 152207" name="adj2"/>
            </a:avLst>
          </a:prstGeom>
          <a:noFill/>
          <a:ln cap="flat" cmpd="sng" w="36150">
            <a:solidFill>
              <a:srgbClr val="B22A2E"/>
            </a:solidFill>
            <a:prstDash val="dot"/>
            <a:round/>
            <a:headEnd len="med" w="med" type="none"/>
            <a:tailEnd len="med" w="med" type="none"/>
          </a:ln>
        </p:spPr>
      </p:cxnSp>
      <p:sp>
        <p:nvSpPr>
          <p:cNvPr id="705" name="Google Shape;705;g383a102038f_0_0"/>
          <p:cNvSpPr txBox="1"/>
          <p:nvPr>
            <p:ph type="title"/>
          </p:nvPr>
        </p:nvSpPr>
        <p:spPr>
          <a:xfrm>
            <a:off x="5348681" y="1805103"/>
            <a:ext cx="1305300" cy="369900"/>
          </a:xfrm>
          <a:prstGeom prst="rect">
            <a:avLst/>
          </a:prstGeom>
          <a:noFill/>
          <a:ln>
            <a:noFill/>
          </a:ln>
        </p:spPr>
        <p:txBody>
          <a:bodyPr anchorCtr="0" anchor="b" bIns="43375" lIns="86775" spcFirstLastPara="1" rIns="86775" wrap="square" tIns="43375">
            <a:normAutofit fontScale="90000"/>
          </a:bodyPr>
          <a:lstStyle/>
          <a:p>
            <a:pPr indent="0" lvl="0" marL="0" rtl="0" algn="l">
              <a:lnSpc>
                <a:spcPct val="90000"/>
              </a:lnSpc>
              <a:spcBef>
                <a:spcPts val="0"/>
              </a:spcBef>
              <a:spcAft>
                <a:spcPts val="0"/>
              </a:spcAft>
              <a:buClr>
                <a:schemeClr val="lt1"/>
              </a:buClr>
              <a:buSzPct val="200000"/>
              <a:buFont typeface="Consolas"/>
              <a:buNone/>
            </a:pPr>
            <a:r>
              <a:rPr lang="en-US" sz="1518"/>
              <a:t>STEM+M Design Guidelines</a:t>
            </a:r>
            <a:endParaRPr sz="1518"/>
          </a:p>
        </p:txBody>
      </p:sp>
      <p:sp>
        <p:nvSpPr>
          <p:cNvPr id="698" name="Google Shape;698;g383a102038f_0_0"/>
          <p:cNvSpPr txBox="1"/>
          <p:nvPr>
            <p:ph idx="2" type="title"/>
          </p:nvPr>
        </p:nvSpPr>
        <p:spPr>
          <a:xfrm rot="-179397">
            <a:off x="8577037" y="991793"/>
            <a:ext cx="1305577" cy="496586"/>
          </a:xfrm>
          <a:prstGeom prst="rect">
            <a:avLst/>
          </a:prstGeom>
          <a:solidFill>
            <a:srgbClr val="15A6DF"/>
          </a:solidFill>
          <a:ln>
            <a:noFill/>
          </a:ln>
          <a:effectLst>
            <a:outerShdw blurRad="27118" rotWithShape="0" algn="bl" dir="8100000" dist="45197">
              <a:srgbClr val="000000">
                <a:alpha val="20000"/>
              </a:srgbClr>
            </a:outerShdw>
          </a:effectLst>
        </p:spPr>
        <p:txBody>
          <a:bodyPr anchorCtr="0" anchor="ctr" bIns="86775" lIns="86775" spcFirstLastPara="1" rIns="86775" wrap="square" tIns="86775">
            <a:spAutoFit/>
          </a:bodyPr>
          <a:lstStyle/>
          <a:p>
            <a:pPr indent="0" lvl="0" marL="0" rtl="0" algn="ctr">
              <a:lnSpc>
                <a:spcPct val="100000"/>
              </a:lnSpc>
              <a:spcBef>
                <a:spcPts val="0"/>
              </a:spcBef>
              <a:spcAft>
                <a:spcPts val="0"/>
              </a:spcAft>
              <a:buNone/>
            </a:pPr>
            <a:r>
              <a:rPr b="1" lang="en-US" sz="2087">
                <a:solidFill>
                  <a:srgbClr val="FFFFFF"/>
                </a:solidFill>
                <a:latin typeface="Caveat"/>
                <a:ea typeface="Caveat"/>
                <a:cs typeface="Caveat"/>
                <a:sym typeface="Caveat"/>
              </a:rPr>
              <a:t>Plan</a:t>
            </a:r>
            <a:endParaRPr b="1" sz="2087">
              <a:solidFill>
                <a:srgbClr val="FFFFFF"/>
              </a:solidFill>
              <a:latin typeface="Caveat"/>
              <a:ea typeface="Caveat"/>
              <a:cs typeface="Caveat"/>
              <a:sym typeface="Caveat"/>
            </a:endParaRPr>
          </a:p>
        </p:txBody>
      </p:sp>
      <p:sp>
        <p:nvSpPr>
          <p:cNvPr id="701" name="Google Shape;701;g383a102038f_0_0"/>
          <p:cNvSpPr txBox="1"/>
          <p:nvPr>
            <p:ph idx="3" type="title"/>
          </p:nvPr>
        </p:nvSpPr>
        <p:spPr>
          <a:xfrm rot="202687">
            <a:off x="780151" y="3974477"/>
            <a:ext cx="2250310" cy="488350"/>
          </a:xfrm>
          <a:prstGeom prst="rect">
            <a:avLst/>
          </a:prstGeom>
          <a:solidFill>
            <a:srgbClr val="15A6DF"/>
          </a:solidFill>
          <a:ln>
            <a:noFill/>
          </a:ln>
          <a:effectLst>
            <a:outerShdw blurRad="27118" rotWithShape="0" algn="bl" dir="8100000" dist="45197">
              <a:srgbClr val="000000">
                <a:alpha val="20000"/>
              </a:srgbClr>
            </a:outerShdw>
          </a:effectLst>
        </p:spPr>
        <p:txBody>
          <a:bodyPr anchorCtr="0" anchor="ctr" bIns="86775" lIns="86775" spcFirstLastPara="1" rIns="86775" wrap="square" tIns="86775">
            <a:noAutofit/>
          </a:bodyPr>
          <a:lstStyle/>
          <a:p>
            <a:pPr indent="0" lvl="0" marL="0" rtl="0" algn="ctr">
              <a:lnSpc>
                <a:spcPct val="100000"/>
              </a:lnSpc>
              <a:spcBef>
                <a:spcPts val="0"/>
              </a:spcBef>
              <a:spcAft>
                <a:spcPts val="0"/>
              </a:spcAft>
              <a:buNone/>
            </a:pPr>
            <a:r>
              <a:rPr b="1" lang="en-US" sz="2087">
                <a:solidFill>
                  <a:srgbClr val="FFFFFF"/>
                </a:solidFill>
                <a:latin typeface="Caveat"/>
                <a:ea typeface="Caveat"/>
                <a:cs typeface="Caveat"/>
                <a:sym typeface="Caveat"/>
              </a:rPr>
              <a:t>Prototype + Test</a:t>
            </a:r>
            <a:endParaRPr b="1" sz="2087">
              <a:solidFill>
                <a:srgbClr val="FFFFFF"/>
              </a:solidFill>
              <a:latin typeface="Caveat"/>
              <a:ea typeface="Caveat"/>
              <a:cs typeface="Caveat"/>
              <a:sym typeface="Caveat"/>
            </a:endParaRPr>
          </a:p>
        </p:txBody>
      </p:sp>
      <p:sp>
        <p:nvSpPr>
          <p:cNvPr id="702" name="Google Shape;702;g383a102038f_0_0"/>
          <p:cNvSpPr txBox="1"/>
          <p:nvPr>
            <p:ph idx="4" type="title"/>
          </p:nvPr>
        </p:nvSpPr>
        <p:spPr>
          <a:xfrm>
            <a:off x="5046751" y="4394500"/>
            <a:ext cx="1473300" cy="564000"/>
          </a:xfrm>
          <a:prstGeom prst="rect">
            <a:avLst/>
          </a:prstGeom>
          <a:solidFill>
            <a:srgbClr val="15A6DF"/>
          </a:solidFill>
          <a:ln>
            <a:noFill/>
          </a:ln>
          <a:effectLst>
            <a:outerShdw blurRad="27118" rotWithShape="0" algn="bl" dir="8100000" dist="45197">
              <a:srgbClr val="000000">
                <a:alpha val="20000"/>
              </a:srgbClr>
            </a:outerShdw>
          </a:effectLst>
        </p:spPr>
        <p:txBody>
          <a:bodyPr anchorCtr="0" anchor="ctr" bIns="86775" lIns="86775" spcFirstLastPara="1" rIns="86775" wrap="square" tIns="86775">
            <a:noAutofit/>
          </a:bodyPr>
          <a:lstStyle/>
          <a:p>
            <a:pPr indent="0" lvl="0" marL="0" rtl="0" algn="ctr">
              <a:lnSpc>
                <a:spcPct val="100000"/>
              </a:lnSpc>
              <a:spcBef>
                <a:spcPts val="0"/>
              </a:spcBef>
              <a:spcAft>
                <a:spcPts val="0"/>
              </a:spcAft>
              <a:buNone/>
            </a:pPr>
            <a:r>
              <a:rPr b="1" lang="en-US" sz="2087">
                <a:solidFill>
                  <a:srgbClr val="FFFFFF"/>
                </a:solidFill>
                <a:latin typeface="Caveat"/>
                <a:ea typeface="Caveat"/>
                <a:cs typeface="Caveat"/>
                <a:sym typeface="Caveat"/>
              </a:rPr>
              <a:t>Adjust &amp; Test</a:t>
            </a:r>
            <a:endParaRPr b="1" sz="2087">
              <a:solidFill>
                <a:srgbClr val="FFFFFF"/>
              </a:solidFill>
              <a:latin typeface="Caveat"/>
              <a:ea typeface="Caveat"/>
              <a:cs typeface="Caveat"/>
              <a:sym typeface="Caveat"/>
            </a:endParaRPr>
          </a:p>
        </p:txBody>
      </p:sp>
      <p:sp>
        <p:nvSpPr>
          <p:cNvPr id="704" name="Google Shape;704;g383a102038f_0_0"/>
          <p:cNvSpPr txBox="1"/>
          <p:nvPr>
            <p:ph idx="5" type="title"/>
          </p:nvPr>
        </p:nvSpPr>
        <p:spPr>
          <a:xfrm rot="-193377">
            <a:off x="8505215" y="4112598"/>
            <a:ext cx="1990348" cy="563980"/>
          </a:xfrm>
          <a:prstGeom prst="rect">
            <a:avLst/>
          </a:prstGeom>
          <a:solidFill>
            <a:srgbClr val="15A6DF"/>
          </a:solidFill>
          <a:ln>
            <a:noFill/>
          </a:ln>
          <a:effectLst>
            <a:outerShdw blurRad="27118" rotWithShape="0" algn="bl" dir="8100000" dist="45197">
              <a:srgbClr val="000000">
                <a:alpha val="20000"/>
              </a:srgbClr>
            </a:outerShdw>
          </a:effectLst>
        </p:spPr>
        <p:txBody>
          <a:bodyPr anchorCtr="0" anchor="ctr" bIns="86775" lIns="86775" spcFirstLastPara="1" rIns="86775" wrap="square" tIns="86775">
            <a:noAutofit/>
          </a:bodyPr>
          <a:lstStyle/>
          <a:p>
            <a:pPr indent="0" lvl="0" marL="0" rtl="0" algn="ctr">
              <a:lnSpc>
                <a:spcPct val="100000"/>
              </a:lnSpc>
              <a:spcBef>
                <a:spcPts val="0"/>
              </a:spcBef>
              <a:spcAft>
                <a:spcPts val="0"/>
              </a:spcAft>
              <a:buNone/>
            </a:pPr>
            <a:r>
              <a:rPr b="1" lang="en-US" sz="2087">
                <a:solidFill>
                  <a:srgbClr val="FFFFFF"/>
                </a:solidFill>
                <a:latin typeface="Caveat"/>
                <a:ea typeface="Caveat"/>
                <a:cs typeface="Caveat"/>
                <a:sym typeface="Caveat"/>
              </a:rPr>
              <a:t>Reflect + Share</a:t>
            </a:r>
            <a:endParaRPr b="1" sz="2087">
              <a:solidFill>
                <a:srgbClr val="FFFFFF"/>
              </a:solidFill>
              <a:latin typeface="Caveat"/>
              <a:ea typeface="Caveat"/>
              <a:cs typeface="Caveat"/>
              <a:sym typeface="Caveat"/>
            </a:endParaRPr>
          </a:p>
        </p:txBody>
      </p:sp>
      <p:sp>
        <p:nvSpPr>
          <p:cNvPr id="695" name="Google Shape;695;g383a102038f_0_0"/>
          <p:cNvSpPr txBox="1"/>
          <p:nvPr>
            <p:ph idx="8" type="title"/>
          </p:nvPr>
        </p:nvSpPr>
        <p:spPr>
          <a:xfrm rot="-237439">
            <a:off x="1243675" y="797299"/>
            <a:ext cx="2290862" cy="570775"/>
          </a:xfrm>
          <a:prstGeom prst="rect">
            <a:avLst/>
          </a:prstGeom>
          <a:solidFill>
            <a:srgbClr val="15A6DF"/>
          </a:solidFill>
          <a:ln>
            <a:noFill/>
          </a:ln>
          <a:effectLst>
            <a:outerShdw blurRad="27118" rotWithShape="0" algn="bl" dir="8100000" dist="45197">
              <a:srgbClr val="000000">
                <a:alpha val="20000"/>
              </a:srgbClr>
            </a:outerShdw>
          </a:effectLst>
        </p:spPr>
        <p:txBody>
          <a:bodyPr anchorCtr="0" anchor="ctr" bIns="86775" lIns="86775" spcFirstLastPara="1" rIns="86775" wrap="square" tIns="86775">
            <a:noAutofit/>
          </a:bodyPr>
          <a:lstStyle/>
          <a:p>
            <a:pPr indent="0" lvl="0" marL="0" rtl="0" algn="ctr">
              <a:lnSpc>
                <a:spcPct val="100000"/>
              </a:lnSpc>
              <a:spcBef>
                <a:spcPts val="0"/>
              </a:spcBef>
              <a:spcAft>
                <a:spcPts val="0"/>
              </a:spcAft>
              <a:buNone/>
            </a:pPr>
            <a:r>
              <a:rPr b="1" lang="en-US" sz="2087">
                <a:solidFill>
                  <a:srgbClr val="FFFFFF"/>
                </a:solidFill>
                <a:latin typeface="Caveat"/>
                <a:ea typeface="Caveat"/>
                <a:cs typeface="Caveat"/>
                <a:sym typeface="Caveat"/>
              </a:rPr>
              <a:t>Identify the Problem</a:t>
            </a:r>
            <a:endParaRPr b="1" sz="2087">
              <a:solidFill>
                <a:srgbClr val="FFFFFF"/>
              </a:solidFill>
              <a:latin typeface="Caveat"/>
              <a:ea typeface="Caveat"/>
              <a:cs typeface="Caveat"/>
              <a:sym typeface="Caveat"/>
            </a:endParaRPr>
          </a:p>
        </p:txBody>
      </p:sp>
      <p:sp>
        <p:nvSpPr>
          <p:cNvPr id="706" name="Google Shape;706;g383a102038f_0_0"/>
          <p:cNvSpPr txBox="1"/>
          <p:nvPr>
            <p:ph idx="9" type="subTitle"/>
          </p:nvPr>
        </p:nvSpPr>
        <p:spPr>
          <a:xfrm>
            <a:off x="3781100" y="1579957"/>
            <a:ext cx="2400300" cy="2124900"/>
          </a:xfrm>
          <a:prstGeom prst="rect">
            <a:avLst/>
          </a:prstGeom>
        </p:spPr>
        <p:txBody>
          <a:bodyPr anchorCtr="0" anchor="t" bIns="86775" lIns="86775" spcFirstLastPara="1" rIns="86775" wrap="square" tIns="86775">
            <a:noAutofit/>
          </a:bodyPr>
          <a:lstStyle/>
          <a:p>
            <a:pPr indent="0" lvl="0" marL="0" rtl="0" algn="ctr">
              <a:spcBef>
                <a:spcPts val="0"/>
              </a:spcBef>
              <a:spcAft>
                <a:spcPts val="0"/>
              </a:spcAft>
              <a:buNone/>
            </a:pPr>
            <a:r>
              <a:rPr lang="en-US" sz="1418"/>
              <a:t>Observe your pet eat. What might be some factors contributing to the mess? Is the container too small for the amount of food, is it too low for your pet to comfortably reach? </a:t>
            </a:r>
            <a:endParaRPr sz="1418"/>
          </a:p>
          <a:p>
            <a:pPr indent="0" lvl="0" marL="0" rtl="0" algn="ctr">
              <a:spcBef>
                <a:spcPts val="0"/>
              </a:spcBef>
              <a:spcAft>
                <a:spcPts val="0"/>
              </a:spcAft>
              <a:buNone/>
            </a:pPr>
            <a:r>
              <a:t/>
            </a:r>
            <a:endParaRPr sz="1518"/>
          </a:p>
        </p:txBody>
      </p:sp>
      <p:sp>
        <p:nvSpPr>
          <p:cNvPr id="707" name="Google Shape;707;g383a102038f_0_0"/>
          <p:cNvSpPr txBox="1"/>
          <p:nvPr>
            <p:ph idx="13" type="subTitle"/>
          </p:nvPr>
        </p:nvSpPr>
        <p:spPr>
          <a:xfrm>
            <a:off x="7684576" y="1588196"/>
            <a:ext cx="2480400" cy="1869900"/>
          </a:xfrm>
          <a:prstGeom prst="rect">
            <a:avLst/>
          </a:prstGeom>
        </p:spPr>
        <p:txBody>
          <a:bodyPr anchorCtr="0" anchor="t" bIns="86775" lIns="86775" spcFirstLastPara="1" rIns="86775" wrap="square" tIns="86775">
            <a:noAutofit/>
          </a:bodyPr>
          <a:lstStyle/>
          <a:p>
            <a:pPr indent="0" lvl="0" marL="0" rtl="0" algn="ctr">
              <a:spcBef>
                <a:spcPts val="0"/>
              </a:spcBef>
              <a:spcAft>
                <a:spcPts val="0"/>
              </a:spcAft>
              <a:buNone/>
            </a:pPr>
            <a:r>
              <a:rPr lang="en-US" sz="1418"/>
              <a:t>Decide what materials and tools are available. Sketch out a couple designs. Pick one that you has a good chance of success.</a:t>
            </a:r>
            <a:endParaRPr sz="1418"/>
          </a:p>
          <a:p>
            <a:pPr indent="0" lvl="0" marL="0" rtl="0" algn="ctr">
              <a:spcBef>
                <a:spcPts val="0"/>
              </a:spcBef>
              <a:spcAft>
                <a:spcPts val="0"/>
              </a:spcAft>
              <a:buNone/>
            </a:pPr>
            <a:r>
              <a:t/>
            </a:r>
            <a:endParaRPr sz="1518"/>
          </a:p>
          <a:p>
            <a:pPr indent="0" lvl="0" marL="0" rtl="0" algn="ctr">
              <a:spcBef>
                <a:spcPts val="0"/>
              </a:spcBef>
              <a:spcAft>
                <a:spcPts val="0"/>
              </a:spcAft>
              <a:buNone/>
            </a:pPr>
            <a:r>
              <a:t/>
            </a:r>
            <a:endParaRPr sz="1518"/>
          </a:p>
        </p:txBody>
      </p:sp>
      <p:sp>
        <p:nvSpPr>
          <p:cNvPr id="708" name="Google Shape;708;g383a102038f_0_0"/>
          <p:cNvSpPr txBox="1"/>
          <p:nvPr>
            <p:ph idx="14" type="subTitle"/>
          </p:nvPr>
        </p:nvSpPr>
        <p:spPr>
          <a:xfrm>
            <a:off x="1958952" y="4525651"/>
            <a:ext cx="2480400" cy="1744200"/>
          </a:xfrm>
          <a:prstGeom prst="rect">
            <a:avLst/>
          </a:prstGeom>
        </p:spPr>
        <p:txBody>
          <a:bodyPr anchorCtr="0" anchor="t" bIns="86775" lIns="86775" spcFirstLastPara="1" rIns="86775" wrap="square" tIns="86775">
            <a:noAutofit/>
          </a:bodyPr>
          <a:lstStyle/>
          <a:p>
            <a:pPr indent="0" lvl="0" marL="0" rtl="0" algn="l">
              <a:spcBef>
                <a:spcPts val="0"/>
              </a:spcBef>
              <a:spcAft>
                <a:spcPts val="0"/>
              </a:spcAft>
              <a:buNone/>
            </a:pPr>
            <a:r>
              <a:rPr lang="en-US" sz="1400"/>
              <a:t>Build a working prototype using pet-safe materials. There’s always an opportunity to be creative and personalize your project!</a:t>
            </a:r>
            <a:endParaRPr sz="1400"/>
          </a:p>
          <a:p>
            <a:pPr indent="0" lvl="0" marL="0" rtl="0" algn="l">
              <a:spcBef>
                <a:spcPts val="0"/>
              </a:spcBef>
              <a:spcAft>
                <a:spcPts val="0"/>
              </a:spcAft>
              <a:buNone/>
            </a:pPr>
            <a:r>
              <a:t/>
            </a:r>
            <a:endParaRPr sz="1518"/>
          </a:p>
          <a:p>
            <a:pPr indent="0" lvl="0" marL="0" rtl="0" algn="ctr">
              <a:spcBef>
                <a:spcPts val="0"/>
              </a:spcBef>
              <a:spcAft>
                <a:spcPts val="0"/>
              </a:spcAft>
              <a:buNone/>
            </a:pPr>
            <a:r>
              <a:t/>
            </a:r>
            <a:endParaRPr sz="1518"/>
          </a:p>
        </p:txBody>
      </p:sp>
      <p:sp>
        <p:nvSpPr>
          <p:cNvPr id="709" name="Google Shape;709;g383a102038f_0_0"/>
          <p:cNvSpPr txBox="1"/>
          <p:nvPr>
            <p:ph idx="15" type="subTitle"/>
          </p:nvPr>
        </p:nvSpPr>
        <p:spPr>
          <a:xfrm>
            <a:off x="5789600" y="5112750"/>
            <a:ext cx="2275200" cy="1392900"/>
          </a:xfrm>
          <a:prstGeom prst="rect">
            <a:avLst/>
          </a:prstGeom>
        </p:spPr>
        <p:txBody>
          <a:bodyPr anchorCtr="0" anchor="t" bIns="86775" lIns="86775" spcFirstLastPara="1" rIns="86775" wrap="square" tIns="86775">
            <a:noAutofit/>
          </a:bodyPr>
          <a:lstStyle/>
          <a:p>
            <a:pPr indent="0" lvl="0" marL="0" rtl="0" algn="l">
              <a:spcBef>
                <a:spcPts val="0"/>
              </a:spcBef>
              <a:spcAft>
                <a:spcPts val="0"/>
              </a:spcAft>
              <a:buNone/>
            </a:pPr>
            <a:r>
              <a:rPr lang="en-US" sz="1400"/>
              <a:t>Did it work like you thought it would? What adjustments or other ideas might improve your results?</a:t>
            </a:r>
            <a:endParaRPr sz="1400"/>
          </a:p>
          <a:p>
            <a:pPr indent="0" lvl="0" marL="0" rtl="0" algn="l">
              <a:spcBef>
                <a:spcPts val="0"/>
              </a:spcBef>
              <a:spcAft>
                <a:spcPts val="0"/>
              </a:spcAft>
              <a:buNone/>
            </a:pPr>
            <a:r>
              <a:t/>
            </a:r>
            <a:endParaRPr sz="1518"/>
          </a:p>
          <a:p>
            <a:pPr indent="0" lvl="0" marL="0" rtl="0" algn="ctr">
              <a:spcBef>
                <a:spcPts val="0"/>
              </a:spcBef>
              <a:spcAft>
                <a:spcPts val="0"/>
              </a:spcAft>
              <a:buNone/>
            </a:pPr>
            <a:r>
              <a:t/>
            </a:r>
            <a:endParaRPr sz="1518"/>
          </a:p>
          <a:p>
            <a:pPr indent="0" lvl="0" marL="0" rtl="0" algn="ctr">
              <a:spcBef>
                <a:spcPts val="0"/>
              </a:spcBef>
              <a:spcAft>
                <a:spcPts val="0"/>
              </a:spcAft>
              <a:buNone/>
            </a:pPr>
            <a:r>
              <a:t/>
            </a:r>
            <a:endParaRPr sz="1518"/>
          </a:p>
        </p:txBody>
      </p:sp>
      <p:sp>
        <p:nvSpPr>
          <p:cNvPr id="710" name="Google Shape;710;g383a102038f_0_0"/>
          <p:cNvSpPr txBox="1"/>
          <p:nvPr>
            <p:ph idx="16" type="subTitle"/>
          </p:nvPr>
        </p:nvSpPr>
        <p:spPr>
          <a:xfrm>
            <a:off x="8491028" y="4852320"/>
            <a:ext cx="3001500" cy="1515000"/>
          </a:xfrm>
          <a:prstGeom prst="rect">
            <a:avLst/>
          </a:prstGeom>
        </p:spPr>
        <p:txBody>
          <a:bodyPr anchorCtr="0" anchor="t" bIns="86775" lIns="86775" spcFirstLastPara="1" rIns="86775" wrap="square" tIns="86775">
            <a:noAutofit/>
          </a:bodyPr>
          <a:lstStyle/>
          <a:p>
            <a:pPr indent="0" lvl="0" marL="0" rtl="0" algn="l">
              <a:spcBef>
                <a:spcPts val="0"/>
              </a:spcBef>
              <a:spcAft>
                <a:spcPts val="0"/>
              </a:spcAft>
              <a:buNone/>
            </a:pPr>
            <a:r>
              <a:rPr lang="en-US" sz="1418"/>
              <a:t>Share your successes with your family. Tell them about the process and what you learned. What other aspects of your daily life might you be able to improve with a little engineering?</a:t>
            </a:r>
            <a:endParaRPr sz="1418"/>
          </a:p>
        </p:txBody>
      </p:sp>
      <p:sp>
        <p:nvSpPr>
          <p:cNvPr id="711" name="Google Shape;711;g383a102038f_0_0"/>
          <p:cNvSpPr txBox="1"/>
          <p:nvPr>
            <p:ph idx="9" type="subTitle"/>
          </p:nvPr>
        </p:nvSpPr>
        <p:spPr>
          <a:xfrm>
            <a:off x="1279175" y="1517750"/>
            <a:ext cx="2117700" cy="1869900"/>
          </a:xfrm>
          <a:prstGeom prst="rect">
            <a:avLst/>
          </a:prstGeom>
        </p:spPr>
        <p:txBody>
          <a:bodyPr anchorCtr="0" anchor="t" bIns="86775" lIns="86775" spcFirstLastPara="1" rIns="86775" wrap="square" tIns="86775">
            <a:noAutofit/>
          </a:bodyPr>
          <a:lstStyle/>
          <a:p>
            <a:pPr indent="0" lvl="0" marL="0" rtl="0" algn="l">
              <a:spcBef>
                <a:spcPts val="0"/>
              </a:spcBef>
              <a:spcAft>
                <a:spcPts val="0"/>
              </a:spcAft>
              <a:buNone/>
            </a:pPr>
            <a:r>
              <a:rPr lang="en-US" sz="1418"/>
              <a:t>You are responsible for cleaning up after your pet who is a very messy eater. You want a feeding system that reduces the mess and the time you spend cleaning! </a:t>
            </a:r>
            <a:endParaRPr sz="1418"/>
          </a:p>
        </p:txBody>
      </p:sp>
      <p:sp>
        <p:nvSpPr>
          <p:cNvPr id="696" name="Google Shape;696;g383a102038f_0_0"/>
          <p:cNvSpPr txBox="1"/>
          <p:nvPr>
            <p:ph idx="8" type="title"/>
          </p:nvPr>
        </p:nvSpPr>
        <p:spPr>
          <a:xfrm rot="308584">
            <a:off x="4522251" y="1067759"/>
            <a:ext cx="2212106" cy="496688"/>
          </a:xfrm>
          <a:prstGeom prst="rect">
            <a:avLst/>
          </a:prstGeom>
          <a:solidFill>
            <a:srgbClr val="15A6DF"/>
          </a:solidFill>
          <a:ln>
            <a:noFill/>
          </a:ln>
          <a:effectLst>
            <a:outerShdw blurRad="27118" rotWithShape="0" algn="bl" dir="8100000" dist="45197">
              <a:srgbClr val="000000">
                <a:alpha val="20000"/>
              </a:srgbClr>
            </a:outerShdw>
          </a:effectLst>
        </p:spPr>
        <p:txBody>
          <a:bodyPr anchorCtr="0" anchor="ctr" bIns="86775" lIns="86775" spcFirstLastPara="1" rIns="86775" wrap="square" tIns="86775">
            <a:spAutoFit/>
          </a:bodyPr>
          <a:lstStyle/>
          <a:p>
            <a:pPr indent="0" lvl="0" marL="0" rtl="0" algn="ctr">
              <a:lnSpc>
                <a:spcPct val="100000"/>
              </a:lnSpc>
              <a:spcBef>
                <a:spcPts val="0"/>
              </a:spcBef>
              <a:spcAft>
                <a:spcPts val="0"/>
              </a:spcAft>
              <a:buNone/>
            </a:pPr>
            <a:r>
              <a:rPr b="1" lang="en-US" sz="2087">
                <a:solidFill>
                  <a:srgbClr val="FFFFFF"/>
                </a:solidFill>
                <a:latin typeface="Caveat"/>
                <a:ea typeface="Caveat"/>
                <a:cs typeface="Caveat"/>
                <a:sym typeface="Caveat"/>
              </a:rPr>
              <a:t>Build Understanding</a:t>
            </a:r>
            <a:endParaRPr b="1" sz="2087">
              <a:solidFill>
                <a:srgbClr val="FFFFFF"/>
              </a:solidFill>
              <a:latin typeface="Caveat"/>
              <a:ea typeface="Caveat"/>
              <a:cs typeface="Caveat"/>
              <a:sym typeface="Caveat"/>
            </a:endParaRPr>
          </a:p>
        </p:txBody>
      </p:sp>
      <p:pic>
        <p:nvPicPr>
          <p:cNvPr id="712" name="Google Shape;712;g383a102038f_0_0"/>
          <p:cNvPicPr preferRelativeResize="0"/>
          <p:nvPr/>
        </p:nvPicPr>
        <p:blipFill>
          <a:blip r:embed="rId4">
            <a:alphaModFix/>
          </a:blip>
          <a:stretch>
            <a:fillRect/>
          </a:stretch>
        </p:blipFill>
        <p:spPr>
          <a:xfrm>
            <a:off x="569300" y="1107388"/>
            <a:ext cx="534391" cy="1589611"/>
          </a:xfrm>
          <a:prstGeom prst="rect">
            <a:avLst/>
          </a:prstGeom>
          <a:noFill/>
          <a:ln>
            <a:noFill/>
          </a:ln>
        </p:spPr>
      </p:pic>
      <p:pic>
        <p:nvPicPr>
          <p:cNvPr id="713" name="Google Shape;713;g383a102038f_0_0"/>
          <p:cNvPicPr preferRelativeResize="0"/>
          <p:nvPr/>
        </p:nvPicPr>
        <p:blipFill>
          <a:blip r:embed="rId5">
            <a:alphaModFix/>
          </a:blip>
          <a:stretch>
            <a:fillRect/>
          </a:stretch>
        </p:blipFill>
        <p:spPr>
          <a:xfrm>
            <a:off x="6027601" y="1984140"/>
            <a:ext cx="590783" cy="1226050"/>
          </a:xfrm>
          <a:prstGeom prst="rect">
            <a:avLst/>
          </a:prstGeom>
          <a:noFill/>
          <a:ln>
            <a:noFill/>
          </a:ln>
        </p:spPr>
      </p:pic>
      <p:pic>
        <p:nvPicPr>
          <p:cNvPr id="714" name="Google Shape;714;g383a102038f_0_0"/>
          <p:cNvPicPr preferRelativeResize="0"/>
          <p:nvPr/>
        </p:nvPicPr>
        <p:blipFill>
          <a:blip r:embed="rId6">
            <a:alphaModFix/>
          </a:blip>
          <a:stretch>
            <a:fillRect/>
          </a:stretch>
        </p:blipFill>
        <p:spPr>
          <a:xfrm>
            <a:off x="10078608" y="1194703"/>
            <a:ext cx="1237727" cy="1226049"/>
          </a:xfrm>
          <a:prstGeom prst="rect">
            <a:avLst/>
          </a:prstGeom>
          <a:noFill/>
          <a:ln>
            <a:noFill/>
          </a:ln>
        </p:spPr>
      </p:pic>
      <p:pic>
        <p:nvPicPr>
          <p:cNvPr id="715" name="Google Shape;715;g383a102038f_0_0"/>
          <p:cNvPicPr preferRelativeResize="0"/>
          <p:nvPr/>
        </p:nvPicPr>
        <p:blipFill>
          <a:blip r:embed="rId7">
            <a:alphaModFix/>
          </a:blip>
          <a:stretch>
            <a:fillRect/>
          </a:stretch>
        </p:blipFill>
        <p:spPr>
          <a:xfrm>
            <a:off x="674254" y="4981154"/>
            <a:ext cx="1284684" cy="1167893"/>
          </a:xfrm>
          <a:prstGeom prst="rect">
            <a:avLst/>
          </a:prstGeom>
          <a:noFill/>
          <a:ln>
            <a:noFill/>
          </a:ln>
        </p:spPr>
      </p:pic>
      <p:pic>
        <p:nvPicPr>
          <p:cNvPr id="716" name="Google Shape;716;g383a102038f_0_0"/>
          <p:cNvPicPr preferRelativeResize="0"/>
          <p:nvPr/>
        </p:nvPicPr>
        <p:blipFill>
          <a:blip r:embed="rId8">
            <a:alphaModFix/>
          </a:blip>
          <a:stretch>
            <a:fillRect/>
          </a:stretch>
        </p:blipFill>
        <p:spPr>
          <a:xfrm>
            <a:off x="4515147" y="5337774"/>
            <a:ext cx="1284692" cy="1167900"/>
          </a:xfrm>
          <a:prstGeom prst="rect">
            <a:avLst/>
          </a:prstGeom>
          <a:noFill/>
          <a:ln>
            <a:noFill/>
          </a:ln>
        </p:spPr>
      </p:pic>
      <p:pic>
        <p:nvPicPr>
          <p:cNvPr id="717" name="Google Shape;717;g383a102038f_0_0"/>
          <p:cNvPicPr preferRelativeResize="0"/>
          <p:nvPr/>
        </p:nvPicPr>
        <p:blipFill>
          <a:blip r:embed="rId9">
            <a:alphaModFix/>
          </a:blip>
          <a:stretch>
            <a:fillRect/>
          </a:stretch>
        </p:blipFill>
        <p:spPr>
          <a:xfrm>
            <a:off x="10162698" y="3261860"/>
            <a:ext cx="1329858" cy="1590465"/>
          </a:xfrm>
          <a:prstGeom prst="rect">
            <a:avLst/>
          </a:prstGeom>
          <a:noFill/>
          <a:ln>
            <a:noFill/>
          </a:ln>
        </p:spPr>
      </p:pic>
      <p:sp>
        <p:nvSpPr>
          <p:cNvPr id="718" name="Google Shape;718;g383a102038f_0_0"/>
          <p:cNvSpPr txBox="1"/>
          <p:nvPr/>
        </p:nvSpPr>
        <p:spPr>
          <a:xfrm>
            <a:off x="3028500" y="139050"/>
            <a:ext cx="6397800" cy="620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US" sz="2200">
                <a:solidFill>
                  <a:schemeClr val="lt1"/>
                </a:solidFill>
                <a:latin typeface="League Spartan"/>
                <a:ea typeface="League Spartan"/>
                <a:cs typeface="League Spartan"/>
                <a:sym typeface="League Spartan"/>
              </a:rPr>
              <a:t>The </a:t>
            </a:r>
            <a:r>
              <a:rPr b="1" lang="en-US" sz="2200">
                <a:solidFill>
                  <a:schemeClr val="lt1"/>
                </a:solidFill>
                <a:latin typeface="League Spartan"/>
                <a:ea typeface="League Spartan"/>
                <a:cs typeface="League Spartan"/>
                <a:sym typeface="League Spartan"/>
              </a:rPr>
              <a:t>ENGINEERING DESIGN PROCESS</a:t>
            </a:r>
            <a:r>
              <a:rPr lang="en-US" sz="2200">
                <a:solidFill>
                  <a:schemeClr val="lt1"/>
                </a:solidFill>
                <a:latin typeface="League Spartan"/>
                <a:ea typeface="League Spartan"/>
                <a:cs typeface="League Spartan"/>
                <a:sym typeface="League Spartan"/>
              </a:rPr>
              <a:t> in Action</a:t>
            </a:r>
            <a:endParaRPr sz="2200">
              <a:solidFill>
                <a:schemeClr val="lt1"/>
              </a:solidFill>
              <a:latin typeface="League Spartan"/>
              <a:ea typeface="League Spartan"/>
              <a:cs typeface="League Spartan"/>
              <a:sym typeface="League Spartan"/>
            </a:endParaRPr>
          </a:p>
          <a:p>
            <a:pPr indent="0" lvl="0" marL="0" rtl="0" algn="ctr">
              <a:spcBef>
                <a:spcPts val="0"/>
              </a:spcBef>
              <a:spcAft>
                <a:spcPts val="0"/>
              </a:spcAft>
              <a:buNone/>
            </a:pPr>
            <a:r>
              <a:rPr lang="en-US" sz="2200">
                <a:solidFill>
                  <a:schemeClr val="lt1"/>
                </a:solidFill>
                <a:latin typeface="League Spartan"/>
                <a:ea typeface="League Spartan"/>
                <a:cs typeface="League Spartan"/>
                <a:sym typeface="League Spartan"/>
              </a:rPr>
              <a:t>Pet Feeder example</a:t>
            </a:r>
            <a:endParaRPr sz="2200">
              <a:solidFill>
                <a:schemeClr val="lt1"/>
              </a:solidFill>
              <a:latin typeface="League Spartan"/>
              <a:ea typeface="League Spartan"/>
              <a:cs typeface="League Spartan"/>
              <a:sym typeface="League Spartan"/>
            </a:endParaRPr>
          </a:p>
          <a:p>
            <a:pPr indent="0" lvl="0" marL="0" rtl="0" algn="l">
              <a:spcBef>
                <a:spcPts val="0"/>
              </a:spcBef>
              <a:spcAft>
                <a:spcPts val="0"/>
              </a:spcAft>
              <a:buNone/>
            </a:pPr>
            <a:r>
              <a:t/>
            </a:r>
            <a:endParaRPr sz="2200">
              <a:solidFill>
                <a:schemeClr val="lt1"/>
              </a:solidFill>
              <a:latin typeface="League Spartan"/>
              <a:ea typeface="League Spartan"/>
              <a:cs typeface="League Spartan"/>
              <a:sym typeface="League Spartan"/>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722" name="Shape 722"/>
        <p:cNvGrpSpPr/>
        <p:nvPr/>
      </p:nvGrpSpPr>
      <p:grpSpPr>
        <a:xfrm>
          <a:off x="0" y="0"/>
          <a:ext cx="0" cy="0"/>
          <a:chOff x="0" y="0"/>
          <a:chExt cx="0" cy="0"/>
        </a:xfrm>
      </p:grpSpPr>
      <p:cxnSp>
        <p:nvCxnSpPr>
          <p:cNvPr id="723" name="Google Shape;723;g383a102038f_0_55"/>
          <p:cNvCxnSpPr>
            <a:stCxn id="724" idx="2"/>
            <a:endCxn id="725" idx="1"/>
          </p:cNvCxnSpPr>
          <p:nvPr/>
        </p:nvCxnSpPr>
        <p:spPr>
          <a:xfrm rot="-5400000">
            <a:off x="3392606" y="233386"/>
            <a:ext cx="150300" cy="2117700"/>
          </a:xfrm>
          <a:prstGeom prst="curvedConnector4">
            <a:avLst>
              <a:gd fmla="val -211028" name="adj1"/>
              <a:gd fmla="val 76458" name="adj2"/>
            </a:avLst>
          </a:prstGeom>
          <a:noFill/>
          <a:ln cap="flat" cmpd="sng" w="36150">
            <a:solidFill>
              <a:srgbClr val="B22A2E"/>
            </a:solidFill>
            <a:prstDash val="dot"/>
            <a:round/>
            <a:headEnd len="med" w="med" type="none"/>
            <a:tailEnd len="med" w="med" type="none"/>
          </a:ln>
        </p:spPr>
      </p:cxnSp>
      <p:cxnSp>
        <p:nvCxnSpPr>
          <p:cNvPr id="726" name="Google Shape;726;g383a102038f_0_55"/>
          <p:cNvCxnSpPr>
            <a:stCxn id="725" idx="3"/>
            <a:endCxn id="727" idx="0"/>
          </p:cNvCxnSpPr>
          <p:nvPr/>
        </p:nvCxnSpPr>
        <p:spPr>
          <a:xfrm flipH="1" rot="10800000">
            <a:off x="6729904" y="992253"/>
            <a:ext cx="2487000" cy="423000"/>
          </a:xfrm>
          <a:prstGeom prst="curvedConnector4">
            <a:avLst>
              <a:gd fmla="val 37338" name="adj1"/>
              <a:gd fmla="val 164372" name="adj2"/>
            </a:avLst>
          </a:prstGeom>
          <a:noFill/>
          <a:ln cap="flat" cmpd="sng" w="36150">
            <a:solidFill>
              <a:srgbClr val="B22A2E"/>
            </a:solidFill>
            <a:prstDash val="dot"/>
            <a:round/>
            <a:headEnd len="med" w="med" type="none"/>
            <a:tailEnd len="med" w="med" type="none"/>
          </a:ln>
        </p:spPr>
      </p:cxnSp>
      <p:sp>
        <p:nvSpPr>
          <p:cNvPr id="728" name="Google Shape;728;g383a102038f_0_55"/>
          <p:cNvSpPr/>
          <p:nvPr/>
        </p:nvSpPr>
        <p:spPr>
          <a:xfrm>
            <a:off x="1570364" y="1276705"/>
            <a:ext cx="7118402" cy="2793927"/>
          </a:xfrm>
          <a:custGeom>
            <a:rect b="b" l="l" r="r" t="t"/>
            <a:pathLst>
              <a:path extrusionOk="0" h="117763" w="300038">
                <a:moveTo>
                  <a:pt x="0" y="117763"/>
                </a:moveTo>
                <a:cubicBezTo>
                  <a:pt x="7242" y="108113"/>
                  <a:pt x="17562" y="99931"/>
                  <a:pt x="29008" y="96116"/>
                </a:cubicBezTo>
                <a:cubicBezTo>
                  <a:pt x="52263" y="88364"/>
                  <a:pt x="77879" y="100236"/>
                  <a:pt x="102177" y="103476"/>
                </a:cubicBezTo>
                <a:cubicBezTo>
                  <a:pt x="133955" y="107713"/>
                  <a:pt x="168275" y="111269"/>
                  <a:pt x="198293" y="100012"/>
                </a:cubicBezTo>
                <a:cubicBezTo>
                  <a:pt x="204701" y="97609"/>
                  <a:pt x="211759" y="95859"/>
                  <a:pt x="216910" y="91353"/>
                </a:cubicBezTo>
                <a:cubicBezTo>
                  <a:pt x="225526" y="83816"/>
                  <a:pt x="230840" y="73017"/>
                  <a:pt x="235960" y="62778"/>
                </a:cubicBezTo>
                <a:cubicBezTo>
                  <a:pt x="241563" y="51572"/>
                  <a:pt x="243528" y="38202"/>
                  <a:pt x="251547" y="28575"/>
                </a:cubicBezTo>
                <a:cubicBezTo>
                  <a:pt x="263554" y="14159"/>
                  <a:pt x="281277" y="0"/>
                  <a:pt x="300038" y="0"/>
                </a:cubicBezTo>
              </a:path>
            </a:pathLst>
          </a:custGeom>
          <a:noFill/>
          <a:ln cap="flat" cmpd="sng" w="36150">
            <a:solidFill>
              <a:srgbClr val="B22A2E"/>
            </a:solidFill>
            <a:prstDash val="dot"/>
            <a:round/>
            <a:headEnd len="med" w="med" type="none"/>
            <a:tailEnd len="med" w="med" type="none"/>
          </a:ln>
        </p:spPr>
      </p:sp>
      <p:cxnSp>
        <p:nvCxnSpPr>
          <p:cNvPr id="729" name="Google Shape;729;g383a102038f_0_55"/>
          <p:cNvCxnSpPr>
            <a:stCxn id="730" idx="3"/>
            <a:endCxn id="731" idx="1"/>
          </p:cNvCxnSpPr>
          <p:nvPr/>
        </p:nvCxnSpPr>
        <p:spPr>
          <a:xfrm>
            <a:off x="3028506" y="4284952"/>
            <a:ext cx="2018100" cy="391500"/>
          </a:xfrm>
          <a:prstGeom prst="curvedConnector3">
            <a:avLst>
              <a:gd fmla="val 50360" name="adj1"/>
            </a:avLst>
          </a:prstGeom>
          <a:noFill/>
          <a:ln cap="flat" cmpd="sng" w="36150">
            <a:solidFill>
              <a:srgbClr val="B22A2E"/>
            </a:solidFill>
            <a:prstDash val="dot"/>
            <a:round/>
            <a:headEnd len="med" w="med" type="none"/>
            <a:tailEnd len="med" w="med" type="none"/>
          </a:ln>
        </p:spPr>
      </p:cxnSp>
      <p:cxnSp>
        <p:nvCxnSpPr>
          <p:cNvPr id="732" name="Google Shape;732;g383a102038f_0_55"/>
          <p:cNvCxnSpPr>
            <a:stCxn id="731" idx="3"/>
            <a:endCxn id="733" idx="0"/>
          </p:cNvCxnSpPr>
          <p:nvPr/>
        </p:nvCxnSpPr>
        <p:spPr>
          <a:xfrm flipH="1" rot="10800000">
            <a:off x="6618450" y="4113100"/>
            <a:ext cx="2866200" cy="563400"/>
          </a:xfrm>
          <a:prstGeom prst="curvedConnector4">
            <a:avLst>
              <a:gd fmla="val 32667" name="adj1"/>
              <a:gd fmla="val 152207" name="adj2"/>
            </a:avLst>
          </a:prstGeom>
          <a:noFill/>
          <a:ln cap="flat" cmpd="sng" w="36150">
            <a:solidFill>
              <a:srgbClr val="B22A2E"/>
            </a:solidFill>
            <a:prstDash val="dot"/>
            <a:round/>
            <a:headEnd len="med" w="med" type="none"/>
            <a:tailEnd len="med" w="med" type="none"/>
          </a:ln>
        </p:spPr>
      </p:cxnSp>
      <p:sp>
        <p:nvSpPr>
          <p:cNvPr id="734" name="Google Shape;734;g383a102038f_0_55"/>
          <p:cNvSpPr txBox="1"/>
          <p:nvPr>
            <p:ph type="title"/>
          </p:nvPr>
        </p:nvSpPr>
        <p:spPr>
          <a:xfrm>
            <a:off x="5348681" y="1805103"/>
            <a:ext cx="1305300" cy="369900"/>
          </a:xfrm>
          <a:prstGeom prst="rect">
            <a:avLst/>
          </a:prstGeom>
          <a:noFill/>
          <a:ln>
            <a:noFill/>
          </a:ln>
        </p:spPr>
        <p:txBody>
          <a:bodyPr anchorCtr="0" anchor="b" bIns="43375" lIns="86775" spcFirstLastPara="1" rIns="86775" wrap="square" tIns="43375">
            <a:normAutofit fontScale="90000"/>
          </a:bodyPr>
          <a:lstStyle/>
          <a:p>
            <a:pPr indent="0" lvl="0" marL="0" rtl="0" algn="l">
              <a:lnSpc>
                <a:spcPct val="90000"/>
              </a:lnSpc>
              <a:spcBef>
                <a:spcPts val="0"/>
              </a:spcBef>
              <a:spcAft>
                <a:spcPts val="0"/>
              </a:spcAft>
              <a:buClr>
                <a:schemeClr val="lt1"/>
              </a:buClr>
              <a:buSzPct val="200000"/>
              <a:buFont typeface="Consolas"/>
              <a:buNone/>
            </a:pPr>
            <a:r>
              <a:rPr lang="en-US" sz="1518"/>
              <a:t>STEM+M Design Guidelines</a:t>
            </a:r>
            <a:endParaRPr sz="1518"/>
          </a:p>
        </p:txBody>
      </p:sp>
      <p:sp>
        <p:nvSpPr>
          <p:cNvPr id="727" name="Google Shape;727;g383a102038f_0_55"/>
          <p:cNvSpPr txBox="1"/>
          <p:nvPr>
            <p:ph idx="2" type="title"/>
          </p:nvPr>
        </p:nvSpPr>
        <p:spPr>
          <a:xfrm rot="-179397">
            <a:off x="8577037" y="991793"/>
            <a:ext cx="1305577" cy="496586"/>
          </a:xfrm>
          <a:prstGeom prst="rect">
            <a:avLst/>
          </a:prstGeom>
          <a:solidFill>
            <a:srgbClr val="15A6DF"/>
          </a:solidFill>
          <a:ln>
            <a:noFill/>
          </a:ln>
          <a:effectLst>
            <a:outerShdw blurRad="27118" rotWithShape="0" algn="bl" dir="8100000" dist="45197">
              <a:srgbClr val="000000">
                <a:alpha val="20000"/>
              </a:srgbClr>
            </a:outerShdw>
          </a:effectLst>
        </p:spPr>
        <p:txBody>
          <a:bodyPr anchorCtr="0" anchor="ctr" bIns="86775" lIns="86775" spcFirstLastPara="1" rIns="86775" wrap="square" tIns="86775">
            <a:spAutoFit/>
          </a:bodyPr>
          <a:lstStyle/>
          <a:p>
            <a:pPr indent="0" lvl="0" marL="0" rtl="0" algn="ctr">
              <a:lnSpc>
                <a:spcPct val="100000"/>
              </a:lnSpc>
              <a:spcBef>
                <a:spcPts val="0"/>
              </a:spcBef>
              <a:spcAft>
                <a:spcPts val="0"/>
              </a:spcAft>
              <a:buNone/>
            </a:pPr>
            <a:r>
              <a:rPr b="1" lang="en-US" sz="2087">
                <a:solidFill>
                  <a:srgbClr val="FFFFFF"/>
                </a:solidFill>
                <a:latin typeface="Caveat"/>
                <a:ea typeface="Caveat"/>
                <a:cs typeface="Caveat"/>
                <a:sym typeface="Caveat"/>
              </a:rPr>
              <a:t>Plan</a:t>
            </a:r>
            <a:endParaRPr b="1" sz="2087">
              <a:solidFill>
                <a:srgbClr val="FFFFFF"/>
              </a:solidFill>
              <a:latin typeface="Caveat"/>
              <a:ea typeface="Caveat"/>
              <a:cs typeface="Caveat"/>
              <a:sym typeface="Caveat"/>
            </a:endParaRPr>
          </a:p>
        </p:txBody>
      </p:sp>
      <p:sp>
        <p:nvSpPr>
          <p:cNvPr id="730" name="Google Shape;730;g383a102038f_0_55"/>
          <p:cNvSpPr txBox="1"/>
          <p:nvPr>
            <p:ph idx="3" type="title"/>
          </p:nvPr>
        </p:nvSpPr>
        <p:spPr>
          <a:xfrm rot="202687">
            <a:off x="780151" y="3974477"/>
            <a:ext cx="2250310" cy="488350"/>
          </a:xfrm>
          <a:prstGeom prst="rect">
            <a:avLst/>
          </a:prstGeom>
          <a:solidFill>
            <a:srgbClr val="15A6DF"/>
          </a:solidFill>
          <a:ln>
            <a:noFill/>
          </a:ln>
          <a:effectLst>
            <a:outerShdw blurRad="27118" rotWithShape="0" algn="bl" dir="8100000" dist="45197">
              <a:srgbClr val="000000">
                <a:alpha val="20000"/>
              </a:srgbClr>
            </a:outerShdw>
          </a:effectLst>
        </p:spPr>
        <p:txBody>
          <a:bodyPr anchorCtr="0" anchor="ctr" bIns="86775" lIns="86775" spcFirstLastPara="1" rIns="86775" wrap="square" tIns="86775">
            <a:noAutofit/>
          </a:bodyPr>
          <a:lstStyle/>
          <a:p>
            <a:pPr indent="0" lvl="0" marL="0" rtl="0" algn="ctr">
              <a:lnSpc>
                <a:spcPct val="100000"/>
              </a:lnSpc>
              <a:spcBef>
                <a:spcPts val="0"/>
              </a:spcBef>
              <a:spcAft>
                <a:spcPts val="0"/>
              </a:spcAft>
              <a:buNone/>
            </a:pPr>
            <a:r>
              <a:rPr b="1" lang="en-US" sz="2087">
                <a:solidFill>
                  <a:srgbClr val="FFFFFF"/>
                </a:solidFill>
                <a:latin typeface="Caveat"/>
                <a:ea typeface="Caveat"/>
                <a:cs typeface="Caveat"/>
                <a:sym typeface="Caveat"/>
              </a:rPr>
              <a:t>Prototype + Test</a:t>
            </a:r>
            <a:endParaRPr b="1" sz="2087">
              <a:solidFill>
                <a:srgbClr val="FFFFFF"/>
              </a:solidFill>
              <a:latin typeface="Caveat"/>
              <a:ea typeface="Caveat"/>
              <a:cs typeface="Caveat"/>
              <a:sym typeface="Caveat"/>
            </a:endParaRPr>
          </a:p>
        </p:txBody>
      </p:sp>
      <p:sp>
        <p:nvSpPr>
          <p:cNvPr id="731" name="Google Shape;731;g383a102038f_0_55"/>
          <p:cNvSpPr txBox="1"/>
          <p:nvPr>
            <p:ph idx="4" type="title"/>
          </p:nvPr>
        </p:nvSpPr>
        <p:spPr>
          <a:xfrm>
            <a:off x="5046750" y="4394500"/>
            <a:ext cx="1571700" cy="564000"/>
          </a:xfrm>
          <a:prstGeom prst="rect">
            <a:avLst/>
          </a:prstGeom>
          <a:solidFill>
            <a:srgbClr val="15A6DF"/>
          </a:solidFill>
          <a:ln>
            <a:noFill/>
          </a:ln>
          <a:effectLst>
            <a:outerShdw blurRad="27118" rotWithShape="0" algn="bl" dir="8100000" dist="45197">
              <a:srgbClr val="000000">
                <a:alpha val="20000"/>
              </a:srgbClr>
            </a:outerShdw>
          </a:effectLst>
        </p:spPr>
        <p:txBody>
          <a:bodyPr anchorCtr="0" anchor="ctr" bIns="86775" lIns="86775" spcFirstLastPara="1" rIns="86775" wrap="square" tIns="86775">
            <a:noAutofit/>
          </a:bodyPr>
          <a:lstStyle/>
          <a:p>
            <a:pPr indent="0" lvl="0" marL="0" rtl="0" algn="ctr">
              <a:lnSpc>
                <a:spcPct val="100000"/>
              </a:lnSpc>
              <a:spcBef>
                <a:spcPts val="0"/>
              </a:spcBef>
              <a:spcAft>
                <a:spcPts val="0"/>
              </a:spcAft>
              <a:buNone/>
            </a:pPr>
            <a:r>
              <a:rPr b="1" lang="en-US" sz="2087">
                <a:solidFill>
                  <a:srgbClr val="FFFFFF"/>
                </a:solidFill>
                <a:latin typeface="Caveat"/>
                <a:ea typeface="Caveat"/>
                <a:cs typeface="Caveat"/>
                <a:sym typeface="Caveat"/>
              </a:rPr>
              <a:t>Adjust &amp; Test</a:t>
            </a:r>
            <a:endParaRPr b="1" sz="2087">
              <a:solidFill>
                <a:srgbClr val="FFFFFF"/>
              </a:solidFill>
              <a:latin typeface="Caveat"/>
              <a:ea typeface="Caveat"/>
              <a:cs typeface="Caveat"/>
              <a:sym typeface="Caveat"/>
            </a:endParaRPr>
          </a:p>
        </p:txBody>
      </p:sp>
      <p:sp>
        <p:nvSpPr>
          <p:cNvPr id="733" name="Google Shape;733;g383a102038f_0_55"/>
          <p:cNvSpPr txBox="1"/>
          <p:nvPr>
            <p:ph idx="5" type="title"/>
          </p:nvPr>
        </p:nvSpPr>
        <p:spPr>
          <a:xfrm rot="-193377">
            <a:off x="8505215" y="4112598"/>
            <a:ext cx="1990348" cy="563980"/>
          </a:xfrm>
          <a:prstGeom prst="rect">
            <a:avLst/>
          </a:prstGeom>
          <a:solidFill>
            <a:srgbClr val="15A6DF"/>
          </a:solidFill>
          <a:ln>
            <a:noFill/>
          </a:ln>
          <a:effectLst>
            <a:outerShdw blurRad="27118" rotWithShape="0" algn="bl" dir="8100000" dist="45197">
              <a:srgbClr val="000000">
                <a:alpha val="20000"/>
              </a:srgbClr>
            </a:outerShdw>
          </a:effectLst>
        </p:spPr>
        <p:txBody>
          <a:bodyPr anchorCtr="0" anchor="ctr" bIns="86775" lIns="86775" spcFirstLastPara="1" rIns="86775" wrap="square" tIns="86775">
            <a:noAutofit/>
          </a:bodyPr>
          <a:lstStyle/>
          <a:p>
            <a:pPr indent="0" lvl="0" marL="0" rtl="0" algn="ctr">
              <a:lnSpc>
                <a:spcPct val="100000"/>
              </a:lnSpc>
              <a:spcBef>
                <a:spcPts val="0"/>
              </a:spcBef>
              <a:spcAft>
                <a:spcPts val="0"/>
              </a:spcAft>
              <a:buNone/>
            </a:pPr>
            <a:r>
              <a:rPr b="1" lang="en-US" sz="2087">
                <a:solidFill>
                  <a:srgbClr val="FFFFFF"/>
                </a:solidFill>
                <a:latin typeface="Caveat"/>
                <a:ea typeface="Caveat"/>
                <a:cs typeface="Caveat"/>
                <a:sym typeface="Caveat"/>
              </a:rPr>
              <a:t>Reflect + Share</a:t>
            </a:r>
            <a:endParaRPr b="1" sz="2087">
              <a:solidFill>
                <a:srgbClr val="FFFFFF"/>
              </a:solidFill>
              <a:latin typeface="Caveat"/>
              <a:ea typeface="Caveat"/>
              <a:cs typeface="Caveat"/>
              <a:sym typeface="Caveat"/>
            </a:endParaRPr>
          </a:p>
        </p:txBody>
      </p:sp>
      <p:sp>
        <p:nvSpPr>
          <p:cNvPr id="724" name="Google Shape;724;g383a102038f_0_55"/>
          <p:cNvSpPr txBox="1"/>
          <p:nvPr>
            <p:ph idx="8" type="title"/>
          </p:nvPr>
        </p:nvSpPr>
        <p:spPr>
          <a:xfrm rot="-237439">
            <a:off x="1243675" y="797299"/>
            <a:ext cx="2290862" cy="570775"/>
          </a:xfrm>
          <a:prstGeom prst="rect">
            <a:avLst/>
          </a:prstGeom>
          <a:solidFill>
            <a:srgbClr val="15A6DF"/>
          </a:solidFill>
          <a:ln>
            <a:noFill/>
          </a:ln>
          <a:effectLst>
            <a:outerShdw blurRad="27118" rotWithShape="0" algn="bl" dir="8100000" dist="45197">
              <a:srgbClr val="000000">
                <a:alpha val="20000"/>
              </a:srgbClr>
            </a:outerShdw>
          </a:effectLst>
        </p:spPr>
        <p:txBody>
          <a:bodyPr anchorCtr="0" anchor="ctr" bIns="86775" lIns="86775" spcFirstLastPara="1" rIns="86775" wrap="square" tIns="86775">
            <a:noAutofit/>
          </a:bodyPr>
          <a:lstStyle/>
          <a:p>
            <a:pPr indent="0" lvl="0" marL="0" rtl="0" algn="ctr">
              <a:lnSpc>
                <a:spcPct val="100000"/>
              </a:lnSpc>
              <a:spcBef>
                <a:spcPts val="0"/>
              </a:spcBef>
              <a:spcAft>
                <a:spcPts val="0"/>
              </a:spcAft>
              <a:buNone/>
            </a:pPr>
            <a:r>
              <a:rPr b="1" lang="en-US" sz="2087">
                <a:solidFill>
                  <a:srgbClr val="FFFFFF"/>
                </a:solidFill>
                <a:latin typeface="Caveat"/>
                <a:ea typeface="Caveat"/>
                <a:cs typeface="Caveat"/>
                <a:sym typeface="Caveat"/>
              </a:rPr>
              <a:t>Identify the Problem</a:t>
            </a:r>
            <a:endParaRPr b="1" sz="2087">
              <a:solidFill>
                <a:srgbClr val="FFFFFF"/>
              </a:solidFill>
              <a:latin typeface="Caveat"/>
              <a:ea typeface="Caveat"/>
              <a:cs typeface="Caveat"/>
              <a:sym typeface="Caveat"/>
            </a:endParaRPr>
          </a:p>
        </p:txBody>
      </p:sp>
      <p:sp>
        <p:nvSpPr>
          <p:cNvPr id="735" name="Google Shape;735;g383a102038f_0_55"/>
          <p:cNvSpPr txBox="1"/>
          <p:nvPr>
            <p:ph idx="9" type="subTitle"/>
          </p:nvPr>
        </p:nvSpPr>
        <p:spPr>
          <a:xfrm>
            <a:off x="3781100" y="1579957"/>
            <a:ext cx="2400300" cy="2124900"/>
          </a:xfrm>
          <a:prstGeom prst="rect">
            <a:avLst/>
          </a:prstGeom>
        </p:spPr>
        <p:txBody>
          <a:bodyPr anchorCtr="0" anchor="t" bIns="86775" lIns="86775" spcFirstLastPara="1" rIns="86775" wrap="square" tIns="86775">
            <a:noAutofit/>
          </a:bodyPr>
          <a:lstStyle/>
          <a:p>
            <a:pPr indent="0" lvl="0" marL="0" rtl="0" algn="ctr">
              <a:spcBef>
                <a:spcPts val="0"/>
              </a:spcBef>
              <a:spcAft>
                <a:spcPts val="0"/>
              </a:spcAft>
              <a:buNone/>
            </a:pPr>
            <a:r>
              <a:rPr lang="en-US" sz="1418"/>
              <a:t>Play around with the building materials to get a sense of how they best go together. What are some of the factors that affect the energy transfer from the rubber band to the car?</a:t>
            </a:r>
            <a:endParaRPr sz="1418"/>
          </a:p>
          <a:p>
            <a:pPr indent="0" lvl="0" marL="0" rtl="0" algn="ctr">
              <a:spcBef>
                <a:spcPts val="0"/>
              </a:spcBef>
              <a:spcAft>
                <a:spcPts val="0"/>
              </a:spcAft>
              <a:buNone/>
            </a:pPr>
            <a:r>
              <a:t/>
            </a:r>
            <a:endParaRPr sz="1518"/>
          </a:p>
        </p:txBody>
      </p:sp>
      <p:sp>
        <p:nvSpPr>
          <p:cNvPr id="736" name="Google Shape;736;g383a102038f_0_55"/>
          <p:cNvSpPr txBox="1"/>
          <p:nvPr>
            <p:ph idx="13" type="subTitle"/>
          </p:nvPr>
        </p:nvSpPr>
        <p:spPr>
          <a:xfrm>
            <a:off x="7684576" y="1588196"/>
            <a:ext cx="2480400" cy="1869900"/>
          </a:xfrm>
          <a:prstGeom prst="rect">
            <a:avLst/>
          </a:prstGeom>
        </p:spPr>
        <p:txBody>
          <a:bodyPr anchorCtr="0" anchor="t" bIns="86775" lIns="86775" spcFirstLastPara="1" rIns="86775" wrap="square" tIns="86775">
            <a:noAutofit/>
          </a:bodyPr>
          <a:lstStyle/>
          <a:p>
            <a:pPr indent="0" lvl="0" marL="0" rtl="0" algn="ctr">
              <a:spcBef>
                <a:spcPts val="0"/>
              </a:spcBef>
              <a:spcAft>
                <a:spcPts val="0"/>
              </a:spcAft>
              <a:buNone/>
            </a:pPr>
            <a:r>
              <a:rPr lang="en-US" sz="1418"/>
              <a:t>In small groups, come up with a couple different design ideas. Are three wheels better than four? Does the size of the wheel matter?</a:t>
            </a:r>
            <a:endParaRPr sz="1418"/>
          </a:p>
          <a:p>
            <a:pPr indent="0" lvl="0" marL="0" rtl="0" algn="ctr">
              <a:spcBef>
                <a:spcPts val="0"/>
              </a:spcBef>
              <a:spcAft>
                <a:spcPts val="0"/>
              </a:spcAft>
              <a:buNone/>
            </a:pPr>
            <a:r>
              <a:t/>
            </a:r>
            <a:endParaRPr sz="1518"/>
          </a:p>
          <a:p>
            <a:pPr indent="0" lvl="0" marL="0" rtl="0" algn="ctr">
              <a:spcBef>
                <a:spcPts val="0"/>
              </a:spcBef>
              <a:spcAft>
                <a:spcPts val="0"/>
              </a:spcAft>
              <a:buNone/>
            </a:pPr>
            <a:r>
              <a:t/>
            </a:r>
            <a:endParaRPr sz="1518"/>
          </a:p>
        </p:txBody>
      </p:sp>
      <p:sp>
        <p:nvSpPr>
          <p:cNvPr id="737" name="Google Shape;737;g383a102038f_0_55"/>
          <p:cNvSpPr txBox="1"/>
          <p:nvPr>
            <p:ph idx="14" type="subTitle"/>
          </p:nvPr>
        </p:nvSpPr>
        <p:spPr>
          <a:xfrm>
            <a:off x="1958952" y="4525651"/>
            <a:ext cx="2480400" cy="1744200"/>
          </a:xfrm>
          <a:prstGeom prst="rect">
            <a:avLst/>
          </a:prstGeom>
        </p:spPr>
        <p:txBody>
          <a:bodyPr anchorCtr="0" anchor="t" bIns="86775" lIns="86775" spcFirstLastPara="1" rIns="86775" wrap="square" tIns="86775">
            <a:noAutofit/>
          </a:bodyPr>
          <a:lstStyle/>
          <a:p>
            <a:pPr indent="0" lvl="0" marL="0" rtl="0" algn="l">
              <a:spcBef>
                <a:spcPts val="0"/>
              </a:spcBef>
              <a:spcAft>
                <a:spcPts val="0"/>
              </a:spcAft>
              <a:buNone/>
            </a:pPr>
            <a:r>
              <a:rPr lang="en-US" sz="1400"/>
              <a:t>Build a working prototype and test it out. Measure and record your results. How </a:t>
            </a:r>
            <a:r>
              <a:rPr lang="en-US" sz="1400"/>
              <a:t>consistent</a:t>
            </a:r>
            <a:r>
              <a:rPr lang="en-US" sz="1400"/>
              <a:t> are your results?</a:t>
            </a:r>
            <a:endParaRPr sz="1400"/>
          </a:p>
          <a:p>
            <a:pPr indent="0" lvl="0" marL="0" rtl="0" algn="l">
              <a:spcBef>
                <a:spcPts val="0"/>
              </a:spcBef>
              <a:spcAft>
                <a:spcPts val="0"/>
              </a:spcAft>
              <a:buNone/>
            </a:pPr>
            <a:r>
              <a:t/>
            </a:r>
            <a:endParaRPr sz="1518"/>
          </a:p>
          <a:p>
            <a:pPr indent="0" lvl="0" marL="0" rtl="0" algn="ctr">
              <a:spcBef>
                <a:spcPts val="0"/>
              </a:spcBef>
              <a:spcAft>
                <a:spcPts val="0"/>
              </a:spcAft>
              <a:buNone/>
            </a:pPr>
            <a:r>
              <a:t/>
            </a:r>
            <a:endParaRPr sz="1518"/>
          </a:p>
        </p:txBody>
      </p:sp>
      <p:sp>
        <p:nvSpPr>
          <p:cNvPr id="738" name="Google Shape;738;g383a102038f_0_55"/>
          <p:cNvSpPr txBox="1"/>
          <p:nvPr>
            <p:ph idx="15" type="subTitle"/>
          </p:nvPr>
        </p:nvSpPr>
        <p:spPr>
          <a:xfrm>
            <a:off x="5789600" y="5112750"/>
            <a:ext cx="2275200" cy="1392900"/>
          </a:xfrm>
          <a:prstGeom prst="rect">
            <a:avLst/>
          </a:prstGeom>
        </p:spPr>
        <p:txBody>
          <a:bodyPr anchorCtr="0" anchor="t" bIns="86775" lIns="86775" spcFirstLastPara="1" rIns="86775" wrap="square" tIns="86775">
            <a:noAutofit/>
          </a:bodyPr>
          <a:lstStyle/>
          <a:p>
            <a:pPr indent="0" lvl="0" marL="0" rtl="0" algn="l">
              <a:spcBef>
                <a:spcPts val="0"/>
              </a:spcBef>
              <a:spcAft>
                <a:spcPts val="0"/>
              </a:spcAft>
              <a:buNone/>
            </a:pPr>
            <a:r>
              <a:rPr lang="en-US" sz="1400"/>
              <a:t>If you don’t achieve the goal the first time, make one change at a time and re-test.</a:t>
            </a:r>
            <a:endParaRPr sz="1400"/>
          </a:p>
          <a:p>
            <a:pPr indent="0" lvl="0" marL="0" rtl="0" algn="l">
              <a:spcBef>
                <a:spcPts val="0"/>
              </a:spcBef>
              <a:spcAft>
                <a:spcPts val="0"/>
              </a:spcAft>
              <a:buNone/>
            </a:pPr>
            <a:r>
              <a:t/>
            </a:r>
            <a:endParaRPr sz="1518"/>
          </a:p>
          <a:p>
            <a:pPr indent="0" lvl="0" marL="0" rtl="0" algn="ctr">
              <a:spcBef>
                <a:spcPts val="0"/>
              </a:spcBef>
              <a:spcAft>
                <a:spcPts val="0"/>
              </a:spcAft>
              <a:buNone/>
            </a:pPr>
            <a:r>
              <a:t/>
            </a:r>
            <a:endParaRPr sz="1518"/>
          </a:p>
          <a:p>
            <a:pPr indent="0" lvl="0" marL="0" rtl="0" algn="ctr">
              <a:spcBef>
                <a:spcPts val="0"/>
              </a:spcBef>
              <a:spcAft>
                <a:spcPts val="0"/>
              </a:spcAft>
              <a:buNone/>
            </a:pPr>
            <a:r>
              <a:t/>
            </a:r>
            <a:endParaRPr sz="1518"/>
          </a:p>
        </p:txBody>
      </p:sp>
      <p:sp>
        <p:nvSpPr>
          <p:cNvPr id="739" name="Google Shape;739;g383a102038f_0_55"/>
          <p:cNvSpPr txBox="1"/>
          <p:nvPr>
            <p:ph idx="16" type="subTitle"/>
          </p:nvPr>
        </p:nvSpPr>
        <p:spPr>
          <a:xfrm>
            <a:off x="8491028" y="4852320"/>
            <a:ext cx="3001500" cy="1515000"/>
          </a:xfrm>
          <a:prstGeom prst="rect">
            <a:avLst/>
          </a:prstGeom>
        </p:spPr>
        <p:txBody>
          <a:bodyPr anchorCtr="0" anchor="t" bIns="86775" lIns="86775" spcFirstLastPara="1" rIns="86775" wrap="square" tIns="86775">
            <a:noAutofit/>
          </a:bodyPr>
          <a:lstStyle/>
          <a:p>
            <a:pPr indent="0" lvl="0" marL="0" rtl="0" algn="l">
              <a:spcBef>
                <a:spcPts val="0"/>
              </a:spcBef>
              <a:spcAft>
                <a:spcPts val="0"/>
              </a:spcAft>
              <a:buNone/>
            </a:pPr>
            <a:r>
              <a:rPr lang="en-US" sz="1418"/>
              <a:t>As a class, discuss each group’s approach to the challenge and what they learned. Share your final cars and how closely they achieved the goal. </a:t>
            </a:r>
            <a:endParaRPr sz="1418"/>
          </a:p>
        </p:txBody>
      </p:sp>
      <p:sp>
        <p:nvSpPr>
          <p:cNvPr id="740" name="Google Shape;740;g383a102038f_0_55"/>
          <p:cNvSpPr txBox="1"/>
          <p:nvPr>
            <p:ph idx="9" type="subTitle"/>
          </p:nvPr>
        </p:nvSpPr>
        <p:spPr>
          <a:xfrm>
            <a:off x="1279175" y="1517750"/>
            <a:ext cx="2117700" cy="1869900"/>
          </a:xfrm>
          <a:prstGeom prst="rect">
            <a:avLst/>
          </a:prstGeom>
        </p:spPr>
        <p:txBody>
          <a:bodyPr anchorCtr="0" anchor="t" bIns="86775" lIns="86775" spcFirstLastPara="1" rIns="86775" wrap="square" tIns="86775">
            <a:noAutofit/>
          </a:bodyPr>
          <a:lstStyle/>
          <a:p>
            <a:pPr indent="0" lvl="0" marL="0" rtl="0" algn="l">
              <a:spcBef>
                <a:spcPts val="0"/>
              </a:spcBef>
              <a:spcAft>
                <a:spcPts val="0"/>
              </a:spcAft>
              <a:buNone/>
            </a:pPr>
            <a:r>
              <a:rPr lang="en-US" sz="1418"/>
              <a:t>Your assignment is to build a toy car from a set list of materials. The car needs to use the power of one rubber band to travel at least 2 meters across the classroom floor. </a:t>
            </a:r>
            <a:endParaRPr sz="1418"/>
          </a:p>
        </p:txBody>
      </p:sp>
      <p:sp>
        <p:nvSpPr>
          <p:cNvPr id="725" name="Google Shape;725;g383a102038f_0_55"/>
          <p:cNvSpPr txBox="1"/>
          <p:nvPr>
            <p:ph idx="8" type="title"/>
          </p:nvPr>
        </p:nvSpPr>
        <p:spPr>
          <a:xfrm rot="308584">
            <a:off x="4522251" y="1067759"/>
            <a:ext cx="2212106" cy="496688"/>
          </a:xfrm>
          <a:prstGeom prst="rect">
            <a:avLst/>
          </a:prstGeom>
          <a:solidFill>
            <a:srgbClr val="15A6DF"/>
          </a:solidFill>
          <a:ln>
            <a:noFill/>
          </a:ln>
          <a:effectLst>
            <a:outerShdw blurRad="27118" rotWithShape="0" algn="bl" dir="8100000" dist="45197">
              <a:srgbClr val="000000">
                <a:alpha val="20000"/>
              </a:srgbClr>
            </a:outerShdw>
          </a:effectLst>
        </p:spPr>
        <p:txBody>
          <a:bodyPr anchorCtr="0" anchor="ctr" bIns="86775" lIns="86775" spcFirstLastPara="1" rIns="86775" wrap="square" tIns="86775">
            <a:spAutoFit/>
          </a:bodyPr>
          <a:lstStyle/>
          <a:p>
            <a:pPr indent="0" lvl="0" marL="0" rtl="0" algn="ctr">
              <a:lnSpc>
                <a:spcPct val="100000"/>
              </a:lnSpc>
              <a:spcBef>
                <a:spcPts val="0"/>
              </a:spcBef>
              <a:spcAft>
                <a:spcPts val="0"/>
              </a:spcAft>
              <a:buNone/>
            </a:pPr>
            <a:r>
              <a:rPr b="1" lang="en-US" sz="2087">
                <a:solidFill>
                  <a:srgbClr val="FFFFFF"/>
                </a:solidFill>
                <a:latin typeface="Caveat"/>
                <a:ea typeface="Caveat"/>
                <a:cs typeface="Caveat"/>
                <a:sym typeface="Caveat"/>
              </a:rPr>
              <a:t>Build Understanding</a:t>
            </a:r>
            <a:endParaRPr b="1" sz="2087">
              <a:solidFill>
                <a:srgbClr val="FFFFFF"/>
              </a:solidFill>
              <a:latin typeface="Caveat"/>
              <a:ea typeface="Caveat"/>
              <a:cs typeface="Caveat"/>
              <a:sym typeface="Caveat"/>
            </a:endParaRPr>
          </a:p>
        </p:txBody>
      </p:sp>
      <p:pic>
        <p:nvPicPr>
          <p:cNvPr id="741" name="Google Shape;741;g383a102038f_0_55"/>
          <p:cNvPicPr preferRelativeResize="0"/>
          <p:nvPr/>
        </p:nvPicPr>
        <p:blipFill>
          <a:blip r:embed="rId4">
            <a:alphaModFix/>
          </a:blip>
          <a:stretch>
            <a:fillRect/>
          </a:stretch>
        </p:blipFill>
        <p:spPr>
          <a:xfrm>
            <a:off x="569300" y="1107388"/>
            <a:ext cx="534391" cy="1589611"/>
          </a:xfrm>
          <a:prstGeom prst="rect">
            <a:avLst/>
          </a:prstGeom>
          <a:noFill/>
          <a:ln>
            <a:noFill/>
          </a:ln>
        </p:spPr>
      </p:pic>
      <p:pic>
        <p:nvPicPr>
          <p:cNvPr id="742" name="Google Shape;742;g383a102038f_0_55"/>
          <p:cNvPicPr preferRelativeResize="0"/>
          <p:nvPr/>
        </p:nvPicPr>
        <p:blipFill>
          <a:blip r:embed="rId5">
            <a:alphaModFix/>
          </a:blip>
          <a:stretch>
            <a:fillRect/>
          </a:stretch>
        </p:blipFill>
        <p:spPr>
          <a:xfrm>
            <a:off x="6027601" y="1984140"/>
            <a:ext cx="590783" cy="1226050"/>
          </a:xfrm>
          <a:prstGeom prst="rect">
            <a:avLst/>
          </a:prstGeom>
          <a:noFill/>
          <a:ln>
            <a:noFill/>
          </a:ln>
        </p:spPr>
      </p:pic>
      <p:pic>
        <p:nvPicPr>
          <p:cNvPr id="743" name="Google Shape;743;g383a102038f_0_55"/>
          <p:cNvPicPr preferRelativeResize="0"/>
          <p:nvPr/>
        </p:nvPicPr>
        <p:blipFill>
          <a:blip r:embed="rId6">
            <a:alphaModFix/>
          </a:blip>
          <a:stretch>
            <a:fillRect/>
          </a:stretch>
        </p:blipFill>
        <p:spPr>
          <a:xfrm>
            <a:off x="10078608" y="1194703"/>
            <a:ext cx="1237727" cy="1226049"/>
          </a:xfrm>
          <a:prstGeom prst="rect">
            <a:avLst/>
          </a:prstGeom>
          <a:noFill/>
          <a:ln>
            <a:noFill/>
          </a:ln>
        </p:spPr>
      </p:pic>
      <p:pic>
        <p:nvPicPr>
          <p:cNvPr id="744" name="Google Shape;744;g383a102038f_0_55"/>
          <p:cNvPicPr preferRelativeResize="0"/>
          <p:nvPr/>
        </p:nvPicPr>
        <p:blipFill>
          <a:blip r:embed="rId7">
            <a:alphaModFix/>
          </a:blip>
          <a:stretch>
            <a:fillRect/>
          </a:stretch>
        </p:blipFill>
        <p:spPr>
          <a:xfrm>
            <a:off x="674254" y="4981154"/>
            <a:ext cx="1284684" cy="1167893"/>
          </a:xfrm>
          <a:prstGeom prst="rect">
            <a:avLst/>
          </a:prstGeom>
          <a:noFill/>
          <a:ln>
            <a:noFill/>
          </a:ln>
        </p:spPr>
      </p:pic>
      <p:pic>
        <p:nvPicPr>
          <p:cNvPr id="745" name="Google Shape;745;g383a102038f_0_55"/>
          <p:cNvPicPr preferRelativeResize="0"/>
          <p:nvPr/>
        </p:nvPicPr>
        <p:blipFill>
          <a:blip r:embed="rId8">
            <a:alphaModFix/>
          </a:blip>
          <a:stretch>
            <a:fillRect/>
          </a:stretch>
        </p:blipFill>
        <p:spPr>
          <a:xfrm>
            <a:off x="4515147" y="5337774"/>
            <a:ext cx="1284692" cy="1167900"/>
          </a:xfrm>
          <a:prstGeom prst="rect">
            <a:avLst/>
          </a:prstGeom>
          <a:noFill/>
          <a:ln>
            <a:noFill/>
          </a:ln>
        </p:spPr>
      </p:pic>
      <p:pic>
        <p:nvPicPr>
          <p:cNvPr id="746" name="Google Shape;746;g383a102038f_0_55"/>
          <p:cNvPicPr preferRelativeResize="0"/>
          <p:nvPr/>
        </p:nvPicPr>
        <p:blipFill>
          <a:blip r:embed="rId9">
            <a:alphaModFix/>
          </a:blip>
          <a:stretch>
            <a:fillRect/>
          </a:stretch>
        </p:blipFill>
        <p:spPr>
          <a:xfrm>
            <a:off x="10162698" y="3261860"/>
            <a:ext cx="1329858" cy="1590465"/>
          </a:xfrm>
          <a:prstGeom prst="rect">
            <a:avLst/>
          </a:prstGeom>
          <a:noFill/>
          <a:ln>
            <a:noFill/>
          </a:ln>
        </p:spPr>
      </p:pic>
      <p:sp>
        <p:nvSpPr>
          <p:cNvPr id="747" name="Google Shape;747;g383a102038f_0_55"/>
          <p:cNvSpPr txBox="1"/>
          <p:nvPr/>
        </p:nvSpPr>
        <p:spPr>
          <a:xfrm>
            <a:off x="3028500" y="139050"/>
            <a:ext cx="6397800" cy="620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US" sz="2200">
                <a:solidFill>
                  <a:schemeClr val="lt1"/>
                </a:solidFill>
                <a:latin typeface="League Spartan"/>
                <a:ea typeface="League Spartan"/>
                <a:cs typeface="League Spartan"/>
                <a:sym typeface="League Spartan"/>
              </a:rPr>
              <a:t>The </a:t>
            </a:r>
            <a:r>
              <a:rPr b="1" lang="en-US" sz="2200">
                <a:solidFill>
                  <a:schemeClr val="lt1"/>
                </a:solidFill>
                <a:latin typeface="League Spartan"/>
                <a:ea typeface="League Spartan"/>
                <a:cs typeface="League Spartan"/>
                <a:sym typeface="League Spartan"/>
              </a:rPr>
              <a:t>ENGINEERING DESIGN PROCESS</a:t>
            </a:r>
            <a:r>
              <a:rPr lang="en-US" sz="2200">
                <a:solidFill>
                  <a:schemeClr val="lt1"/>
                </a:solidFill>
                <a:latin typeface="League Spartan"/>
                <a:ea typeface="League Spartan"/>
                <a:cs typeface="League Spartan"/>
                <a:sym typeface="League Spartan"/>
              </a:rPr>
              <a:t> in Action</a:t>
            </a:r>
            <a:endParaRPr sz="2200">
              <a:solidFill>
                <a:schemeClr val="lt1"/>
              </a:solidFill>
              <a:latin typeface="League Spartan"/>
              <a:ea typeface="League Spartan"/>
              <a:cs typeface="League Spartan"/>
              <a:sym typeface="League Spartan"/>
            </a:endParaRPr>
          </a:p>
          <a:p>
            <a:pPr indent="0" lvl="0" marL="0" rtl="0" algn="ctr">
              <a:spcBef>
                <a:spcPts val="0"/>
              </a:spcBef>
              <a:spcAft>
                <a:spcPts val="0"/>
              </a:spcAft>
              <a:buNone/>
            </a:pPr>
            <a:r>
              <a:rPr lang="en-US" sz="2200">
                <a:solidFill>
                  <a:schemeClr val="lt1"/>
                </a:solidFill>
                <a:latin typeface="League Spartan"/>
                <a:ea typeface="League Spartan"/>
                <a:cs typeface="League Spartan"/>
                <a:sym typeface="League Spartan"/>
              </a:rPr>
              <a:t>Toy Car Example</a:t>
            </a:r>
            <a:endParaRPr sz="2200">
              <a:solidFill>
                <a:schemeClr val="lt1"/>
              </a:solidFill>
              <a:latin typeface="League Spartan"/>
              <a:ea typeface="League Spartan"/>
              <a:cs typeface="League Spartan"/>
              <a:sym typeface="League Spartan"/>
            </a:endParaRPr>
          </a:p>
          <a:p>
            <a:pPr indent="0" lvl="0" marL="0" rtl="0" algn="l">
              <a:spcBef>
                <a:spcPts val="0"/>
              </a:spcBef>
              <a:spcAft>
                <a:spcPts val="0"/>
              </a:spcAft>
              <a:buNone/>
            </a:pPr>
            <a:r>
              <a:t/>
            </a:r>
            <a:endParaRPr sz="2200">
              <a:solidFill>
                <a:schemeClr val="lt1"/>
              </a:solidFill>
              <a:latin typeface="League Spartan"/>
              <a:ea typeface="League Spartan"/>
              <a:cs typeface="League Spartan"/>
              <a:sym typeface="League Spartan"/>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751" name="Shape 751"/>
        <p:cNvGrpSpPr/>
        <p:nvPr/>
      </p:nvGrpSpPr>
      <p:grpSpPr>
        <a:xfrm>
          <a:off x="0" y="0"/>
          <a:ext cx="0" cy="0"/>
          <a:chOff x="0" y="0"/>
          <a:chExt cx="0" cy="0"/>
        </a:xfrm>
      </p:grpSpPr>
      <p:sp>
        <p:nvSpPr>
          <p:cNvPr id="752" name="Google Shape;752;p4"/>
          <p:cNvSpPr/>
          <p:nvPr/>
        </p:nvSpPr>
        <p:spPr>
          <a:xfrm>
            <a:off x="1522425" y="2695150"/>
            <a:ext cx="3672900" cy="3636900"/>
          </a:xfrm>
          <a:prstGeom prst="rect">
            <a:avLst/>
          </a:prstGeom>
          <a:solidFill>
            <a:srgbClr val="EFECE8"/>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ague Spartan"/>
              <a:ea typeface="League Spartan"/>
              <a:cs typeface="League Spartan"/>
              <a:sym typeface="League Spartan"/>
            </a:endParaRPr>
          </a:p>
        </p:txBody>
      </p:sp>
      <p:sp>
        <p:nvSpPr>
          <p:cNvPr id="753" name="Google Shape;753;p4"/>
          <p:cNvSpPr txBox="1"/>
          <p:nvPr>
            <p:ph type="title"/>
          </p:nvPr>
        </p:nvSpPr>
        <p:spPr>
          <a:xfrm>
            <a:off x="1522414" y="274638"/>
            <a:ext cx="9143998" cy="1020762"/>
          </a:xfrm>
          <a:prstGeom prst="rect">
            <a:avLst/>
          </a:prstGeom>
          <a:noFill/>
          <a:ln>
            <a:noFill/>
          </a:ln>
        </p:spPr>
        <p:txBody>
          <a:bodyPr anchorCtr="0" anchor="b" bIns="45700" lIns="91425" spcFirstLastPara="1" rIns="91425" wrap="square" tIns="45700">
            <a:normAutofit fontScale="90000"/>
          </a:bodyPr>
          <a:lstStyle/>
          <a:p>
            <a:pPr indent="0" lvl="0" marL="0" rtl="0" algn="l">
              <a:lnSpc>
                <a:spcPct val="90000"/>
              </a:lnSpc>
              <a:spcBef>
                <a:spcPts val="0"/>
              </a:spcBef>
              <a:spcAft>
                <a:spcPts val="0"/>
              </a:spcAft>
              <a:buClr>
                <a:schemeClr val="lt1"/>
              </a:buClr>
              <a:buSzPct val="80000"/>
              <a:buFont typeface="Consolas"/>
              <a:buNone/>
            </a:pPr>
            <a:r>
              <a:rPr lang="en-US">
                <a:solidFill>
                  <a:srgbClr val="B22A2E"/>
                </a:solidFill>
              </a:rPr>
              <a:t>STEM+M: How do we add Manufacturing</a:t>
            </a:r>
            <a:r>
              <a:rPr lang="en-US">
                <a:solidFill>
                  <a:srgbClr val="B22A2E"/>
                </a:solidFill>
              </a:rPr>
              <a:t>?</a:t>
            </a:r>
            <a:endParaRPr>
              <a:solidFill>
                <a:srgbClr val="B22A2E"/>
              </a:solidFill>
            </a:endParaRPr>
          </a:p>
        </p:txBody>
      </p:sp>
      <p:sp>
        <p:nvSpPr>
          <p:cNvPr id="754" name="Google Shape;754;p4"/>
          <p:cNvSpPr/>
          <p:nvPr/>
        </p:nvSpPr>
        <p:spPr>
          <a:xfrm>
            <a:off x="1522425" y="1385450"/>
            <a:ext cx="8002500" cy="1141800"/>
          </a:xfrm>
          <a:prstGeom prst="rect">
            <a:avLst/>
          </a:prstGeom>
          <a:solidFill>
            <a:srgbClr val="EFECE8"/>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ague Spartan"/>
              <a:ea typeface="League Spartan"/>
              <a:cs typeface="League Spartan"/>
              <a:sym typeface="League Spartan"/>
            </a:endParaRPr>
          </a:p>
        </p:txBody>
      </p:sp>
      <p:sp>
        <p:nvSpPr>
          <p:cNvPr id="755" name="Google Shape;755;p4"/>
          <p:cNvSpPr txBox="1"/>
          <p:nvPr>
            <p:ph idx="1" type="body"/>
          </p:nvPr>
        </p:nvSpPr>
        <p:spPr>
          <a:xfrm>
            <a:off x="1609000" y="1385450"/>
            <a:ext cx="8424600" cy="12123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lt1"/>
              </a:buClr>
              <a:buSzPts val="2400"/>
              <a:buNone/>
            </a:pPr>
            <a:r>
              <a:rPr lang="en-US"/>
              <a:t>A small change to how the Toy Car activity is presented can move it beyond a purely engineering activity into an engineering and manufacturing activity.</a:t>
            </a:r>
            <a:endParaRPr/>
          </a:p>
        </p:txBody>
      </p:sp>
      <p:sp>
        <p:nvSpPr>
          <p:cNvPr id="756" name="Google Shape;756;p4"/>
          <p:cNvSpPr txBox="1"/>
          <p:nvPr>
            <p:ph idx="2" type="body"/>
          </p:nvPr>
        </p:nvSpPr>
        <p:spPr>
          <a:xfrm>
            <a:off x="1771375" y="2889975"/>
            <a:ext cx="3424200" cy="1212300"/>
          </a:xfrm>
          <a:prstGeom prst="rect">
            <a:avLst/>
          </a:prstGeom>
          <a:noFill/>
          <a:ln>
            <a:noFill/>
          </a:ln>
        </p:spPr>
        <p:txBody>
          <a:bodyPr anchorCtr="0" anchor="t" bIns="45700" lIns="91425" spcFirstLastPara="1" rIns="91425" wrap="square" tIns="45700">
            <a:normAutofit/>
          </a:bodyPr>
          <a:lstStyle/>
          <a:p>
            <a:pPr indent="0" lvl="0" marL="0" rtl="0" algn="l">
              <a:spcBef>
                <a:spcPts val="1800"/>
              </a:spcBef>
              <a:spcAft>
                <a:spcPts val="0"/>
              </a:spcAft>
              <a:buNone/>
            </a:pPr>
            <a:r>
              <a:rPr b="1" lang="en-US">
                <a:solidFill>
                  <a:srgbClr val="15A6DF"/>
                </a:solidFill>
              </a:rPr>
              <a:t>Engineering:</a:t>
            </a:r>
            <a:r>
              <a:rPr lang="en-US">
                <a:solidFill>
                  <a:srgbClr val="15A6DF"/>
                </a:solidFill>
              </a:rPr>
              <a:t> </a:t>
            </a:r>
            <a:r>
              <a:rPr lang="en-US"/>
              <a:t>Design a cart that rolls 2 meters using rubber bands.</a:t>
            </a:r>
            <a:endParaRPr/>
          </a:p>
        </p:txBody>
      </p:sp>
      <p:sp>
        <p:nvSpPr>
          <p:cNvPr id="757" name="Google Shape;757;p4"/>
          <p:cNvSpPr txBox="1"/>
          <p:nvPr/>
        </p:nvSpPr>
        <p:spPr>
          <a:xfrm>
            <a:off x="1771375" y="4102275"/>
            <a:ext cx="3424200" cy="18471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1800"/>
              </a:spcBef>
              <a:spcAft>
                <a:spcPts val="0"/>
              </a:spcAft>
              <a:buNone/>
            </a:pPr>
            <a:r>
              <a:rPr b="1" lang="en-US" sz="2400">
                <a:solidFill>
                  <a:srgbClr val="90C64B"/>
                </a:solidFill>
                <a:latin typeface="League Spartan"/>
                <a:ea typeface="League Spartan"/>
                <a:cs typeface="League Spartan"/>
                <a:sym typeface="League Spartan"/>
              </a:rPr>
              <a:t>+</a:t>
            </a:r>
            <a:r>
              <a:rPr b="1" lang="en-US" sz="2400">
                <a:solidFill>
                  <a:srgbClr val="90C64B"/>
                </a:solidFill>
                <a:latin typeface="League Spartan"/>
                <a:ea typeface="League Spartan"/>
                <a:cs typeface="League Spartan"/>
                <a:sym typeface="League Spartan"/>
              </a:rPr>
              <a:t>Manufacturing:</a:t>
            </a:r>
            <a:r>
              <a:rPr lang="en-US" sz="2400">
                <a:solidFill>
                  <a:srgbClr val="90C64B"/>
                </a:solidFill>
                <a:latin typeface="League Spartan"/>
                <a:ea typeface="League Spartan"/>
                <a:cs typeface="League Spartan"/>
                <a:sym typeface="League Spartan"/>
              </a:rPr>
              <a:t> </a:t>
            </a:r>
            <a:r>
              <a:rPr lang="en-US" sz="2400">
                <a:solidFill>
                  <a:schemeClr val="lt1"/>
                </a:solidFill>
                <a:latin typeface="League Spartan"/>
                <a:ea typeface="League Spartan"/>
                <a:cs typeface="League Spartan"/>
                <a:sym typeface="League Spartan"/>
              </a:rPr>
              <a:t>Build 5 identical carts using the same materials and process – and check each one for quality.</a:t>
            </a:r>
            <a:endParaRPr/>
          </a:p>
        </p:txBody>
      </p:sp>
      <p:grpSp>
        <p:nvGrpSpPr>
          <p:cNvPr id="758" name="Google Shape;758;p4"/>
          <p:cNvGrpSpPr/>
          <p:nvPr/>
        </p:nvGrpSpPr>
        <p:grpSpPr>
          <a:xfrm>
            <a:off x="6157902" y="1974402"/>
            <a:ext cx="4849675" cy="5175775"/>
            <a:chOff x="-1690879" y="2006657"/>
            <a:chExt cx="4849675" cy="5175775"/>
          </a:xfrm>
        </p:grpSpPr>
        <p:pic>
          <p:nvPicPr>
            <p:cNvPr descr="a sheet of lined paper with a corner that is curled up (Provided by Tenor)" id="759" name="Google Shape;759;p4"/>
            <p:cNvPicPr preferRelativeResize="0"/>
            <p:nvPr/>
          </p:nvPicPr>
          <p:blipFill>
            <a:blip r:embed="rId4">
              <a:alphaModFix/>
            </a:blip>
            <a:stretch>
              <a:fillRect/>
            </a:stretch>
          </p:blipFill>
          <p:spPr>
            <a:xfrm rot="435303">
              <a:off x="-1413137" y="2259109"/>
              <a:ext cx="4294190" cy="4670873"/>
            </a:xfrm>
            <a:prstGeom prst="rect">
              <a:avLst/>
            </a:prstGeom>
            <a:noFill/>
            <a:ln>
              <a:noFill/>
            </a:ln>
            <a:effectLst>
              <a:outerShdw blurRad="157163" rotWithShape="0" algn="bl" dir="6960000" dist="104775">
                <a:srgbClr val="000000">
                  <a:alpha val="30000"/>
                </a:srgbClr>
              </a:outerShdw>
            </a:effectLst>
          </p:spPr>
        </p:pic>
        <p:sp>
          <p:nvSpPr>
            <p:cNvPr id="760" name="Google Shape;760;p4"/>
            <p:cNvSpPr txBox="1"/>
            <p:nvPr/>
          </p:nvSpPr>
          <p:spPr>
            <a:xfrm rot="469343">
              <a:off x="-667913" y="3419251"/>
              <a:ext cx="3341594" cy="3294157"/>
            </a:xfrm>
            <a:prstGeom prst="rect">
              <a:avLst/>
            </a:prstGeom>
            <a:noFill/>
            <a:ln>
              <a:noFill/>
            </a:ln>
          </p:spPr>
          <p:txBody>
            <a:bodyPr anchorCtr="0" anchor="t" bIns="91425" lIns="91425" spcFirstLastPara="1" rIns="91425" wrap="square" tIns="91425">
              <a:noAutofit/>
            </a:bodyPr>
            <a:lstStyle/>
            <a:p>
              <a:pPr indent="0" lvl="2" marL="0" rtl="0" algn="l">
                <a:lnSpc>
                  <a:spcPct val="90000"/>
                </a:lnSpc>
                <a:spcBef>
                  <a:spcPts val="600"/>
                </a:spcBef>
                <a:spcAft>
                  <a:spcPts val="0"/>
                </a:spcAft>
                <a:buNone/>
              </a:pPr>
              <a:r>
                <a:rPr i="1" lang="en-US" sz="2500">
                  <a:solidFill>
                    <a:schemeClr val="lt1"/>
                  </a:solidFill>
                  <a:latin typeface="Caveat Medium"/>
                  <a:ea typeface="Caveat Medium"/>
                  <a:cs typeface="Caveat Medium"/>
                  <a:sym typeface="Caveat Medium"/>
                </a:rPr>
                <a:t>Benefits of including a manufacturing focus:</a:t>
              </a:r>
              <a:endParaRPr i="1" sz="2500">
                <a:solidFill>
                  <a:schemeClr val="lt1"/>
                </a:solidFill>
                <a:latin typeface="Caveat Medium"/>
                <a:ea typeface="Caveat Medium"/>
                <a:cs typeface="Caveat Medium"/>
                <a:sym typeface="Caveat Medium"/>
              </a:endParaRPr>
            </a:p>
            <a:p>
              <a:pPr indent="-387350" lvl="0" marL="457200" rtl="0" algn="l">
                <a:lnSpc>
                  <a:spcPct val="90000"/>
                </a:lnSpc>
                <a:spcBef>
                  <a:spcPts val="600"/>
                </a:spcBef>
                <a:spcAft>
                  <a:spcPts val="0"/>
                </a:spcAft>
                <a:buClr>
                  <a:schemeClr val="lt1"/>
                </a:buClr>
                <a:buSzPts val="2500"/>
                <a:buFont typeface="Caveat Medium"/>
                <a:buChar char="●"/>
              </a:pPr>
              <a:r>
                <a:rPr i="1" lang="en-US" sz="2500">
                  <a:solidFill>
                    <a:schemeClr val="lt1"/>
                  </a:solidFill>
                  <a:latin typeface="Caveat Medium"/>
                  <a:ea typeface="Caveat Medium"/>
                  <a:cs typeface="Caveat Medium"/>
                  <a:sym typeface="Caveat Medium"/>
                </a:rPr>
                <a:t>Teamwork and Collaboration</a:t>
              </a:r>
              <a:endParaRPr i="1" sz="2500">
                <a:solidFill>
                  <a:schemeClr val="lt1"/>
                </a:solidFill>
                <a:latin typeface="Caveat Medium"/>
                <a:ea typeface="Caveat Medium"/>
                <a:cs typeface="Caveat Medium"/>
                <a:sym typeface="Caveat Medium"/>
              </a:endParaRPr>
            </a:p>
            <a:p>
              <a:pPr indent="-387350" lvl="0" marL="457200" rtl="0" algn="l">
                <a:lnSpc>
                  <a:spcPct val="90000"/>
                </a:lnSpc>
                <a:spcBef>
                  <a:spcPts val="0"/>
                </a:spcBef>
                <a:spcAft>
                  <a:spcPts val="0"/>
                </a:spcAft>
                <a:buClr>
                  <a:schemeClr val="lt1"/>
                </a:buClr>
                <a:buSzPts val="2500"/>
                <a:buFont typeface="Caveat Medium"/>
                <a:buChar char="●"/>
              </a:pPr>
              <a:r>
                <a:rPr i="1" lang="en-US" sz="2500">
                  <a:solidFill>
                    <a:schemeClr val="lt1"/>
                  </a:solidFill>
                  <a:latin typeface="Caveat Medium"/>
                  <a:ea typeface="Caveat Medium"/>
                  <a:cs typeface="Caveat Medium"/>
                  <a:sym typeface="Caveat Medium"/>
                </a:rPr>
                <a:t>Critical Thinking and  Reasoning Skills</a:t>
              </a:r>
              <a:endParaRPr i="1" sz="2500">
                <a:solidFill>
                  <a:schemeClr val="lt1"/>
                </a:solidFill>
                <a:latin typeface="Caveat Medium"/>
                <a:ea typeface="Caveat Medium"/>
                <a:cs typeface="Caveat Medium"/>
                <a:sym typeface="Caveat Medium"/>
              </a:endParaRPr>
            </a:p>
            <a:p>
              <a:pPr indent="-387350" lvl="0" marL="457200" rtl="0" algn="l">
                <a:lnSpc>
                  <a:spcPct val="90000"/>
                </a:lnSpc>
                <a:spcBef>
                  <a:spcPts val="0"/>
                </a:spcBef>
                <a:spcAft>
                  <a:spcPts val="0"/>
                </a:spcAft>
                <a:buClr>
                  <a:schemeClr val="lt1"/>
                </a:buClr>
                <a:buSzPts val="2500"/>
                <a:buFont typeface="Caveat Medium"/>
                <a:buChar char="●"/>
              </a:pPr>
              <a:r>
                <a:rPr i="1" lang="en-US" sz="2500">
                  <a:solidFill>
                    <a:schemeClr val="lt1"/>
                  </a:solidFill>
                  <a:latin typeface="Caveat Medium"/>
                  <a:ea typeface="Caveat Medium"/>
                  <a:cs typeface="Caveat Medium"/>
                  <a:sym typeface="Caveat Medium"/>
                </a:rPr>
                <a:t>Enhanced Problem-solving</a:t>
              </a:r>
              <a:endParaRPr i="1" sz="2500">
                <a:solidFill>
                  <a:schemeClr val="lt1"/>
                </a:solidFill>
                <a:latin typeface="Caveat Medium"/>
                <a:ea typeface="Caveat Medium"/>
                <a:cs typeface="Caveat Medium"/>
                <a:sym typeface="Caveat Medium"/>
              </a:endParaRPr>
            </a:p>
            <a:p>
              <a:pPr indent="-387350" lvl="0" marL="457200" rtl="0" algn="l">
                <a:lnSpc>
                  <a:spcPct val="90000"/>
                </a:lnSpc>
                <a:spcBef>
                  <a:spcPts val="0"/>
                </a:spcBef>
                <a:spcAft>
                  <a:spcPts val="0"/>
                </a:spcAft>
                <a:buClr>
                  <a:schemeClr val="lt1"/>
                </a:buClr>
                <a:buSzPts val="2500"/>
                <a:buFont typeface="Caveat Medium"/>
                <a:buChar char="●"/>
              </a:pPr>
              <a:r>
                <a:rPr i="1" lang="en-US" sz="2500">
                  <a:solidFill>
                    <a:schemeClr val="lt1"/>
                  </a:solidFill>
                  <a:latin typeface="Caveat Medium"/>
                  <a:ea typeface="Caveat Medium"/>
                  <a:cs typeface="Caveat Medium"/>
                  <a:sym typeface="Caveat Medium"/>
                </a:rPr>
                <a:t>Career Readiness skills</a:t>
              </a:r>
              <a:endParaRPr i="1" sz="2500">
                <a:solidFill>
                  <a:schemeClr val="lt1"/>
                </a:solidFill>
                <a:latin typeface="Caveat Medium"/>
                <a:ea typeface="Caveat Medium"/>
                <a:cs typeface="Caveat Medium"/>
                <a:sym typeface="Caveat Medium"/>
              </a:endParaRPr>
            </a:p>
            <a:p>
              <a:pPr indent="0" lvl="2" marL="0" rtl="0" algn="l">
                <a:lnSpc>
                  <a:spcPct val="90000"/>
                </a:lnSpc>
                <a:spcBef>
                  <a:spcPts val="600"/>
                </a:spcBef>
                <a:spcAft>
                  <a:spcPts val="0"/>
                </a:spcAft>
                <a:buNone/>
              </a:pPr>
              <a:r>
                <a:t/>
              </a:r>
              <a:endParaRPr i="1" sz="2200">
                <a:solidFill>
                  <a:schemeClr val="lt1"/>
                </a:solidFill>
                <a:latin typeface="Caveat Medium"/>
                <a:ea typeface="Caveat Medium"/>
                <a:cs typeface="Caveat Medium"/>
                <a:sym typeface="Caveat Medium"/>
              </a:endParaRPr>
            </a:p>
          </p:txBody>
        </p:sp>
      </p:grpSp>
    </p:spTree>
  </p:cSld>
  <p:clrMapOvr>
    <a:masterClrMapping/>
  </p:clrMapOvr>
  <mc:AlternateContent>
    <mc:Choice Requires="p14">
      <p:transition spd="slow" p14:dur="700">
        <p:fade/>
      </p:transition>
    </mc:Choice>
    <mc:Fallback>
      <p:transition spd="slow">
        <p:fade/>
      </p:transition>
    </mc:Fallback>
  </mc:AlternateContent>
</p:sld>
</file>

<file path=ppt/theme/theme1.xml><?xml version="1.0" encoding="utf-8"?>
<a:theme xmlns:a="http://schemas.openxmlformats.org/drawingml/2006/main" xmlns:r="http://schemas.openxmlformats.org/officeDocument/2006/relationships" name="PAPER AGENDA">
  <a:themeElements>
    <a:clrScheme name="Simple Light">
      <a:dk1>
        <a:srgbClr val="F0EDE9"/>
      </a:dk1>
      <a:lt1>
        <a:srgbClr val="131313"/>
      </a:lt1>
      <a:dk2>
        <a:srgbClr val="E96A64"/>
      </a:dk2>
      <a:lt2>
        <a:srgbClr val="299F9C"/>
      </a:lt2>
      <a:accent1>
        <a:srgbClr val="C0534D"/>
      </a:accent1>
      <a:accent2>
        <a:srgbClr val="207D7B"/>
      </a:accent2>
      <a:accent3>
        <a:srgbClr val="6E9960"/>
      </a:accent3>
      <a:accent4>
        <a:srgbClr val="444746"/>
      </a:accent4>
      <a:accent5>
        <a:srgbClr val="CDC7B9"/>
      </a:accent5>
      <a:accent6>
        <a:srgbClr val="F5F5F5"/>
      </a:accent6>
      <a:hlink>
        <a:srgbClr val="577D4A"/>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Chalkboard_16x9">
      <a:dk1>
        <a:srgbClr val="000000"/>
      </a:dk1>
      <a:lt1>
        <a:srgbClr val="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2025-08-10T20:10:30Z</dcterms:created>
  <dc:creator>Mike Fenzel</dc:creator>
</cp:coreProperties>
</file>